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sldIdLst>
    <p:sldId id="257" r:id="rId2"/>
    <p:sldId id="258" r:id="rId3"/>
    <p:sldId id="259" r:id="rId4"/>
  </p:sldIdLst>
  <p:sldSz cx="25199975" cy="359997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Template" id="{7AA5BAEF-B54D-444F-9687-7B92ED2A4C1C}">
          <p14:sldIdLst>
            <p14:sldId id="257"/>
          </p14:sldIdLst>
        </p14:section>
        <p14:section name="Simples Exemplos" id="{78963C8F-83AC-497E-B0D0-D807AE3D1B7E}">
          <p14:sldIdLst>
            <p14:sldId id="258"/>
            <p14:sldId id="259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75560"/>
    <a:srgbClr val="009D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58DA50F-7D63-4AB7-B036-9925AB4CF5D4}" v="16" dt="2023-07-03T10:34:45.91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24" autoAdjust="0"/>
    <p:restoredTop sz="94660"/>
  </p:normalViewPr>
  <p:slideViewPr>
    <p:cSldViewPr snapToGrid="0">
      <p:cViewPr varScale="1">
        <p:scale>
          <a:sx n="31" d="100"/>
          <a:sy n="31" d="100"/>
        </p:scale>
        <p:origin x="1578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exandra Moutinho" userId="aa0ddccb-cc50-4f26-81c7-2742a86bb612" providerId="ADAL" clId="{558DA50F-7D63-4AB7-B036-9925AB4CF5D4}"/>
    <pc:docChg chg="undo custSel addSld modSld modMainMaster addSection modSection">
      <pc:chgData name="Alexandra Moutinho" userId="aa0ddccb-cc50-4f26-81c7-2742a86bb612" providerId="ADAL" clId="{558DA50F-7D63-4AB7-B036-9925AB4CF5D4}" dt="2023-07-03T17:54:00.395" v="199" actId="17846"/>
      <pc:docMkLst>
        <pc:docMk/>
      </pc:docMkLst>
      <pc:sldChg chg="addSp delSp modSp mod chgLayout">
        <pc:chgData name="Alexandra Moutinho" userId="aa0ddccb-cc50-4f26-81c7-2742a86bb612" providerId="ADAL" clId="{558DA50F-7D63-4AB7-B036-9925AB4CF5D4}" dt="2023-07-03T10:32:54.821" v="177" actId="700"/>
        <pc:sldMkLst>
          <pc:docMk/>
          <pc:sldMk cId="4047221721" sldId="257"/>
        </pc:sldMkLst>
        <pc:spChg chg="del mod">
          <ac:chgData name="Alexandra Moutinho" userId="aa0ddccb-cc50-4f26-81c7-2742a86bb612" providerId="ADAL" clId="{558DA50F-7D63-4AB7-B036-9925AB4CF5D4}" dt="2023-07-03T10:30:50.065" v="142" actId="700"/>
          <ac:spMkLst>
            <pc:docMk/>
            <pc:sldMk cId="4047221721" sldId="257"/>
            <ac:spMk id="2" creationId="{7F1DEC46-3AF5-DD15-FC32-94FB95239510}"/>
          </ac:spMkLst>
        </pc:spChg>
        <pc:spChg chg="del mod">
          <ac:chgData name="Alexandra Moutinho" userId="aa0ddccb-cc50-4f26-81c7-2742a86bb612" providerId="ADAL" clId="{558DA50F-7D63-4AB7-B036-9925AB4CF5D4}" dt="2023-07-03T10:30:50.065" v="142" actId="700"/>
          <ac:spMkLst>
            <pc:docMk/>
            <pc:sldMk cId="4047221721" sldId="257"/>
            <ac:spMk id="3" creationId="{2DD20715-9F81-ED39-6C3D-DD23D133E409}"/>
          </ac:spMkLst>
        </pc:spChg>
        <pc:spChg chg="del mod">
          <ac:chgData name="Alexandra Moutinho" userId="aa0ddccb-cc50-4f26-81c7-2742a86bb612" providerId="ADAL" clId="{558DA50F-7D63-4AB7-B036-9925AB4CF5D4}" dt="2023-07-03T10:30:50.065" v="142" actId="700"/>
          <ac:spMkLst>
            <pc:docMk/>
            <pc:sldMk cId="4047221721" sldId="257"/>
            <ac:spMk id="4" creationId="{7A8E94EB-D3A6-6A27-FADC-D631A7446338}"/>
          </ac:spMkLst>
        </pc:spChg>
        <pc:spChg chg="del mod">
          <ac:chgData name="Alexandra Moutinho" userId="aa0ddccb-cc50-4f26-81c7-2742a86bb612" providerId="ADAL" clId="{558DA50F-7D63-4AB7-B036-9925AB4CF5D4}" dt="2023-07-03T10:30:50.065" v="142" actId="700"/>
          <ac:spMkLst>
            <pc:docMk/>
            <pc:sldMk cId="4047221721" sldId="257"/>
            <ac:spMk id="5" creationId="{2B32A6F4-83CE-6573-4E3A-E6ABC013FBC7}"/>
          </ac:spMkLst>
        </pc:spChg>
        <pc:spChg chg="del mod">
          <ac:chgData name="Alexandra Moutinho" userId="aa0ddccb-cc50-4f26-81c7-2742a86bb612" providerId="ADAL" clId="{558DA50F-7D63-4AB7-B036-9925AB4CF5D4}" dt="2023-07-03T10:30:50.065" v="142" actId="700"/>
          <ac:spMkLst>
            <pc:docMk/>
            <pc:sldMk cId="4047221721" sldId="257"/>
            <ac:spMk id="6" creationId="{0C4F5E09-FBFC-35AC-E818-14059CDCF6A4}"/>
          </ac:spMkLst>
        </pc:spChg>
        <pc:spChg chg="del mod">
          <ac:chgData name="Alexandra Moutinho" userId="aa0ddccb-cc50-4f26-81c7-2742a86bb612" providerId="ADAL" clId="{558DA50F-7D63-4AB7-B036-9925AB4CF5D4}" dt="2023-07-03T10:30:50.065" v="142" actId="700"/>
          <ac:spMkLst>
            <pc:docMk/>
            <pc:sldMk cId="4047221721" sldId="257"/>
            <ac:spMk id="7" creationId="{7A06C98A-88EE-0003-6157-E065F67DE13E}"/>
          </ac:spMkLst>
        </pc:spChg>
        <pc:spChg chg="add del mod ord">
          <ac:chgData name="Alexandra Moutinho" userId="aa0ddccb-cc50-4f26-81c7-2742a86bb612" providerId="ADAL" clId="{558DA50F-7D63-4AB7-B036-9925AB4CF5D4}" dt="2023-07-03T10:32:54.821" v="177" actId="700"/>
          <ac:spMkLst>
            <pc:docMk/>
            <pc:sldMk cId="4047221721" sldId="257"/>
            <ac:spMk id="8" creationId="{EB9F145E-DA8C-589A-512B-B7C69B512B19}"/>
          </ac:spMkLst>
        </pc:spChg>
        <pc:spChg chg="add del mod ord">
          <ac:chgData name="Alexandra Moutinho" userId="aa0ddccb-cc50-4f26-81c7-2742a86bb612" providerId="ADAL" clId="{558DA50F-7D63-4AB7-B036-9925AB4CF5D4}" dt="2023-07-03T10:32:54.821" v="177" actId="700"/>
          <ac:spMkLst>
            <pc:docMk/>
            <pc:sldMk cId="4047221721" sldId="257"/>
            <ac:spMk id="9" creationId="{8E448611-1B81-FE28-4997-E296FBDFEF80}"/>
          </ac:spMkLst>
        </pc:spChg>
        <pc:spChg chg="add del mod ord">
          <ac:chgData name="Alexandra Moutinho" userId="aa0ddccb-cc50-4f26-81c7-2742a86bb612" providerId="ADAL" clId="{558DA50F-7D63-4AB7-B036-9925AB4CF5D4}" dt="2023-07-03T10:32:54.821" v="177" actId="700"/>
          <ac:spMkLst>
            <pc:docMk/>
            <pc:sldMk cId="4047221721" sldId="257"/>
            <ac:spMk id="10" creationId="{A09840AA-4520-F9A6-C61E-43CC4384CEF2}"/>
          </ac:spMkLst>
        </pc:spChg>
        <pc:spChg chg="add del mod ord">
          <ac:chgData name="Alexandra Moutinho" userId="aa0ddccb-cc50-4f26-81c7-2742a86bb612" providerId="ADAL" clId="{558DA50F-7D63-4AB7-B036-9925AB4CF5D4}" dt="2023-07-03T10:32:54.821" v="177" actId="700"/>
          <ac:spMkLst>
            <pc:docMk/>
            <pc:sldMk cId="4047221721" sldId="257"/>
            <ac:spMk id="11" creationId="{9AAE3D3E-F578-D3D9-2905-93F1C6D3E5FE}"/>
          </ac:spMkLst>
        </pc:spChg>
        <pc:spChg chg="add del mod ord">
          <ac:chgData name="Alexandra Moutinho" userId="aa0ddccb-cc50-4f26-81c7-2742a86bb612" providerId="ADAL" clId="{558DA50F-7D63-4AB7-B036-9925AB4CF5D4}" dt="2023-07-03T10:32:54.821" v="177" actId="700"/>
          <ac:spMkLst>
            <pc:docMk/>
            <pc:sldMk cId="4047221721" sldId="257"/>
            <ac:spMk id="12" creationId="{9A6B10B9-F5B4-5CEE-BA64-3D21F6569C35}"/>
          </ac:spMkLst>
        </pc:spChg>
        <pc:spChg chg="add del mod ord">
          <ac:chgData name="Alexandra Moutinho" userId="aa0ddccb-cc50-4f26-81c7-2742a86bb612" providerId="ADAL" clId="{558DA50F-7D63-4AB7-B036-9925AB4CF5D4}" dt="2023-07-03T10:32:54.821" v="177" actId="700"/>
          <ac:spMkLst>
            <pc:docMk/>
            <pc:sldMk cId="4047221721" sldId="257"/>
            <ac:spMk id="13" creationId="{A8BDECF7-F6AE-3B60-E120-F389933CDD80}"/>
          </ac:spMkLst>
        </pc:spChg>
        <pc:spChg chg="add mod ord">
          <ac:chgData name="Alexandra Moutinho" userId="aa0ddccb-cc50-4f26-81c7-2742a86bb612" providerId="ADAL" clId="{558DA50F-7D63-4AB7-B036-9925AB4CF5D4}" dt="2023-07-03T10:32:54.821" v="177" actId="700"/>
          <ac:spMkLst>
            <pc:docMk/>
            <pc:sldMk cId="4047221721" sldId="257"/>
            <ac:spMk id="14" creationId="{C59B368C-F33A-B4C5-B65F-BC6D4DB86D35}"/>
          </ac:spMkLst>
        </pc:spChg>
        <pc:spChg chg="add mod ord">
          <ac:chgData name="Alexandra Moutinho" userId="aa0ddccb-cc50-4f26-81c7-2742a86bb612" providerId="ADAL" clId="{558DA50F-7D63-4AB7-B036-9925AB4CF5D4}" dt="2023-07-03T10:32:54.821" v="177" actId="700"/>
          <ac:spMkLst>
            <pc:docMk/>
            <pc:sldMk cId="4047221721" sldId="257"/>
            <ac:spMk id="15" creationId="{5AF4EFB5-81BC-3CFC-FD6F-6D9DF384401C}"/>
          </ac:spMkLst>
        </pc:spChg>
        <pc:spChg chg="add mod ord">
          <ac:chgData name="Alexandra Moutinho" userId="aa0ddccb-cc50-4f26-81c7-2742a86bb612" providerId="ADAL" clId="{558DA50F-7D63-4AB7-B036-9925AB4CF5D4}" dt="2023-07-03T10:32:54.821" v="177" actId="700"/>
          <ac:spMkLst>
            <pc:docMk/>
            <pc:sldMk cId="4047221721" sldId="257"/>
            <ac:spMk id="16" creationId="{74F71574-7CD5-CDAF-E03C-D63F4032C438}"/>
          </ac:spMkLst>
        </pc:spChg>
        <pc:spChg chg="add mod ord">
          <ac:chgData name="Alexandra Moutinho" userId="aa0ddccb-cc50-4f26-81c7-2742a86bb612" providerId="ADAL" clId="{558DA50F-7D63-4AB7-B036-9925AB4CF5D4}" dt="2023-07-03T10:32:54.821" v="177" actId="700"/>
          <ac:spMkLst>
            <pc:docMk/>
            <pc:sldMk cId="4047221721" sldId="257"/>
            <ac:spMk id="17" creationId="{00AB4B93-393D-B7BD-4DC6-456BE55E768B}"/>
          </ac:spMkLst>
        </pc:spChg>
        <pc:spChg chg="add mod ord">
          <ac:chgData name="Alexandra Moutinho" userId="aa0ddccb-cc50-4f26-81c7-2742a86bb612" providerId="ADAL" clId="{558DA50F-7D63-4AB7-B036-9925AB4CF5D4}" dt="2023-07-03T10:32:54.821" v="177" actId="700"/>
          <ac:spMkLst>
            <pc:docMk/>
            <pc:sldMk cId="4047221721" sldId="257"/>
            <ac:spMk id="18" creationId="{F0721B93-9CD8-A94B-517B-AB381325645A}"/>
          </ac:spMkLst>
        </pc:spChg>
        <pc:spChg chg="add mod ord">
          <ac:chgData name="Alexandra Moutinho" userId="aa0ddccb-cc50-4f26-81c7-2742a86bb612" providerId="ADAL" clId="{558DA50F-7D63-4AB7-B036-9925AB4CF5D4}" dt="2023-07-03T10:32:54.821" v="177" actId="700"/>
          <ac:spMkLst>
            <pc:docMk/>
            <pc:sldMk cId="4047221721" sldId="257"/>
            <ac:spMk id="19" creationId="{0185EA59-78A4-BF3C-164B-69F65EAC2CE5}"/>
          </ac:spMkLst>
        </pc:spChg>
      </pc:sldChg>
      <pc:sldChg chg="modSp mod chgLayout">
        <pc:chgData name="Alexandra Moutinho" userId="aa0ddccb-cc50-4f26-81c7-2742a86bb612" providerId="ADAL" clId="{558DA50F-7D63-4AB7-B036-9925AB4CF5D4}" dt="2023-07-03T10:34:16.735" v="192" actId="404"/>
        <pc:sldMkLst>
          <pc:docMk/>
          <pc:sldMk cId="1151552720" sldId="258"/>
        </pc:sldMkLst>
        <pc:spChg chg="mod ord">
          <ac:chgData name="Alexandra Moutinho" userId="aa0ddccb-cc50-4f26-81c7-2742a86bb612" providerId="ADAL" clId="{558DA50F-7D63-4AB7-B036-9925AB4CF5D4}" dt="2023-07-03T10:32:57.950" v="178" actId="700"/>
          <ac:spMkLst>
            <pc:docMk/>
            <pc:sldMk cId="1151552720" sldId="258"/>
            <ac:spMk id="2" creationId="{9C95EDC0-1CDC-BF92-060B-E3295A17E8FF}"/>
          </ac:spMkLst>
        </pc:spChg>
        <pc:spChg chg="mod ord">
          <ac:chgData name="Alexandra Moutinho" userId="aa0ddccb-cc50-4f26-81c7-2742a86bb612" providerId="ADAL" clId="{558DA50F-7D63-4AB7-B036-9925AB4CF5D4}" dt="2023-07-03T10:34:16.735" v="192" actId="404"/>
          <ac:spMkLst>
            <pc:docMk/>
            <pc:sldMk cId="1151552720" sldId="258"/>
            <ac:spMk id="3" creationId="{64BB5AC1-DBFA-302D-CCC0-1B1E188444E8}"/>
          </ac:spMkLst>
        </pc:spChg>
        <pc:spChg chg="mod ord">
          <ac:chgData name="Alexandra Moutinho" userId="aa0ddccb-cc50-4f26-81c7-2742a86bb612" providerId="ADAL" clId="{558DA50F-7D63-4AB7-B036-9925AB4CF5D4}" dt="2023-07-03T10:32:57.950" v="178" actId="700"/>
          <ac:spMkLst>
            <pc:docMk/>
            <pc:sldMk cId="1151552720" sldId="258"/>
            <ac:spMk id="4" creationId="{C79CACC9-719E-EC4C-2CB9-C70B3CF16B77}"/>
          </ac:spMkLst>
        </pc:spChg>
        <pc:spChg chg="mod ord">
          <ac:chgData name="Alexandra Moutinho" userId="aa0ddccb-cc50-4f26-81c7-2742a86bb612" providerId="ADAL" clId="{558DA50F-7D63-4AB7-B036-9925AB4CF5D4}" dt="2023-07-03T10:32:57.950" v="178" actId="700"/>
          <ac:spMkLst>
            <pc:docMk/>
            <pc:sldMk cId="1151552720" sldId="258"/>
            <ac:spMk id="7" creationId="{B6AA2BD9-9A9F-383B-7760-F93B4661F8BD}"/>
          </ac:spMkLst>
        </pc:spChg>
        <pc:graphicFrameChg chg="mod ord">
          <ac:chgData name="Alexandra Moutinho" userId="aa0ddccb-cc50-4f26-81c7-2742a86bb612" providerId="ADAL" clId="{558DA50F-7D63-4AB7-B036-9925AB4CF5D4}" dt="2023-07-03T10:32:57.950" v="178" actId="700"/>
          <ac:graphicFrameMkLst>
            <pc:docMk/>
            <pc:sldMk cId="1151552720" sldId="258"/>
            <ac:graphicFrameMk id="11" creationId="{F0B32A6F-7DA0-B5EC-4B3E-DDEEDE658740}"/>
          </ac:graphicFrameMkLst>
        </pc:graphicFrameChg>
        <pc:graphicFrameChg chg="mod ord">
          <ac:chgData name="Alexandra Moutinho" userId="aa0ddccb-cc50-4f26-81c7-2742a86bb612" providerId="ADAL" clId="{558DA50F-7D63-4AB7-B036-9925AB4CF5D4}" dt="2023-07-03T10:32:57.950" v="178" actId="700"/>
          <ac:graphicFrameMkLst>
            <pc:docMk/>
            <pc:sldMk cId="1151552720" sldId="258"/>
            <ac:graphicFrameMk id="14" creationId="{6A499572-C8B5-F64D-78C6-FF140264B489}"/>
          </ac:graphicFrameMkLst>
        </pc:graphicFrameChg>
      </pc:sldChg>
      <pc:sldChg chg="modSp add mod chgLayout">
        <pc:chgData name="Alexandra Moutinho" userId="aa0ddccb-cc50-4f26-81c7-2742a86bb612" providerId="ADAL" clId="{558DA50F-7D63-4AB7-B036-9925AB4CF5D4}" dt="2023-07-03T10:35:06.763" v="196" actId="403"/>
        <pc:sldMkLst>
          <pc:docMk/>
          <pc:sldMk cId="1591847204" sldId="259"/>
        </pc:sldMkLst>
        <pc:spChg chg="mod ord">
          <ac:chgData name="Alexandra Moutinho" userId="aa0ddccb-cc50-4f26-81c7-2742a86bb612" providerId="ADAL" clId="{558DA50F-7D63-4AB7-B036-9925AB4CF5D4}" dt="2023-07-03T10:35:00.996" v="195" actId="700"/>
          <ac:spMkLst>
            <pc:docMk/>
            <pc:sldMk cId="1591847204" sldId="259"/>
            <ac:spMk id="2" creationId="{9C95EDC0-1CDC-BF92-060B-E3295A17E8FF}"/>
          </ac:spMkLst>
        </pc:spChg>
        <pc:spChg chg="mod ord">
          <ac:chgData name="Alexandra Moutinho" userId="aa0ddccb-cc50-4f26-81c7-2742a86bb612" providerId="ADAL" clId="{558DA50F-7D63-4AB7-B036-9925AB4CF5D4}" dt="2023-07-03T10:35:06.763" v="196" actId="403"/>
          <ac:spMkLst>
            <pc:docMk/>
            <pc:sldMk cId="1591847204" sldId="259"/>
            <ac:spMk id="3" creationId="{64BB5AC1-DBFA-302D-CCC0-1B1E188444E8}"/>
          </ac:spMkLst>
        </pc:spChg>
        <pc:spChg chg="mod ord">
          <ac:chgData name="Alexandra Moutinho" userId="aa0ddccb-cc50-4f26-81c7-2742a86bb612" providerId="ADAL" clId="{558DA50F-7D63-4AB7-B036-9925AB4CF5D4}" dt="2023-07-03T10:35:00.996" v="195" actId="700"/>
          <ac:spMkLst>
            <pc:docMk/>
            <pc:sldMk cId="1591847204" sldId="259"/>
            <ac:spMk id="4" creationId="{C79CACC9-719E-EC4C-2CB9-C70B3CF16B77}"/>
          </ac:spMkLst>
        </pc:spChg>
        <pc:spChg chg="mod ord">
          <ac:chgData name="Alexandra Moutinho" userId="aa0ddccb-cc50-4f26-81c7-2742a86bb612" providerId="ADAL" clId="{558DA50F-7D63-4AB7-B036-9925AB4CF5D4}" dt="2023-07-03T10:35:00.996" v="195" actId="700"/>
          <ac:spMkLst>
            <pc:docMk/>
            <pc:sldMk cId="1591847204" sldId="259"/>
            <ac:spMk id="7" creationId="{B6AA2BD9-9A9F-383B-7760-F93B4661F8BD}"/>
          </ac:spMkLst>
        </pc:spChg>
        <pc:graphicFrameChg chg="mod ord">
          <ac:chgData name="Alexandra Moutinho" userId="aa0ddccb-cc50-4f26-81c7-2742a86bb612" providerId="ADAL" clId="{558DA50F-7D63-4AB7-B036-9925AB4CF5D4}" dt="2023-07-03T10:35:00.996" v="195" actId="700"/>
          <ac:graphicFrameMkLst>
            <pc:docMk/>
            <pc:sldMk cId="1591847204" sldId="259"/>
            <ac:graphicFrameMk id="11" creationId="{F0B32A6F-7DA0-B5EC-4B3E-DDEEDE658740}"/>
          </ac:graphicFrameMkLst>
        </pc:graphicFrameChg>
        <pc:graphicFrameChg chg="mod ord">
          <ac:chgData name="Alexandra Moutinho" userId="aa0ddccb-cc50-4f26-81c7-2742a86bb612" providerId="ADAL" clId="{558DA50F-7D63-4AB7-B036-9925AB4CF5D4}" dt="2023-07-03T10:35:00.996" v="195" actId="700"/>
          <ac:graphicFrameMkLst>
            <pc:docMk/>
            <pc:sldMk cId="1591847204" sldId="259"/>
            <ac:graphicFrameMk id="14" creationId="{6A499572-C8B5-F64D-78C6-FF140264B489}"/>
          </ac:graphicFrameMkLst>
        </pc:graphicFrameChg>
      </pc:sldChg>
      <pc:sldMasterChg chg="modSp modSldLayout">
        <pc:chgData name="Alexandra Moutinho" userId="aa0ddccb-cc50-4f26-81c7-2742a86bb612" providerId="ADAL" clId="{558DA50F-7D63-4AB7-B036-9925AB4CF5D4}" dt="2023-07-03T10:16:24.893" v="2"/>
        <pc:sldMasterMkLst>
          <pc:docMk/>
          <pc:sldMasterMk cId="724994877" sldId="2147483648"/>
        </pc:sldMasterMkLst>
        <pc:spChg chg="mod">
          <ac:chgData name="Alexandra Moutinho" userId="aa0ddccb-cc50-4f26-81c7-2742a86bb612" providerId="ADAL" clId="{558DA50F-7D63-4AB7-B036-9925AB4CF5D4}" dt="2023-07-03T10:16:24.893" v="2"/>
          <ac:spMkLst>
            <pc:docMk/>
            <pc:sldMasterMk cId="724994877" sldId="2147483648"/>
            <ac:spMk id="2" creationId="{8179B64C-540F-45FA-36BA-4D0A5735F50F}"/>
          </ac:spMkLst>
        </pc:spChg>
        <pc:spChg chg="mod">
          <ac:chgData name="Alexandra Moutinho" userId="aa0ddccb-cc50-4f26-81c7-2742a86bb612" providerId="ADAL" clId="{558DA50F-7D63-4AB7-B036-9925AB4CF5D4}" dt="2023-07-03T10:16:24.893" v="2"/>
          <ac:spMkLst>
            <pc:docMk/>
            <pc:sldMasterMk cId="724994877" sldId="2147483648"/>
            <ac:spMk id="3" creationId="{71A8A964-E428-02AF-E063-228A3D598244}"/>
          </ac:spMkLst>
        </pc:spChg>
        <pc:spChg chg="mod">
          <ac:chgData name="Alexandra Moutinho" userId="aa0ddccb-cc50-4f26-81c7-2742a86bb612" providerId="ADAL" clId="{558DA50F-7D63-4AB7-B036-9925AB4CF5D4}" dt="2023-07-03T10:16:24.893" v="2"/>
          <ac:spMkLst>
            <pc:docMk/>
            <pc:sldMasterMk cId="724994877" sldId="2147483648"/>
            <ac:spMk id="4" creationId="{7759D1F2-79C3-2545-906B-823246D89F94}"/>
          </ac:spMkLst>
        </pc:spChg>
        <pc:spChg chg="mod">
          <ac:chgData name="Alexandra Moutinho" userId="aa0ddccb-cc50-4f26-81c7-2742a86bb612" providerId="ADAL" clId="{558DA50F-7D63-4AB7-B036-9925AB4CF5D4}" dt="2023-07-03T10:16:24.893" v="2"/>
          <ac:spMkLst>
            <pc:docMk/>
            <pc:sldMasterMk cId="724994877" sldId="2147483648"/>
            <ac:spMk id="5" creationId="{465F7AA1-1D5D-3441-15A8-CBB897AF367B}"/>
          </ac:spMkLst>
        </pc:spChg>
        <pc:spChg chg="mod">
          <ac:chgData name="Alexandra Moutinho" userId="aa0ddccb-cc50-4f26-81c7-2742a86bb612" providerId="ADAL" clId="{558DA50F-7D63-4AB7-B036-9925AB4CF5D4}" dt="2023-07-03T10:16:24.893" v="2"/>
          <ac:spMkLst>
            <pc:docMk/>
            <pc:sldMasterMk cId="724994877" sldId="2147483648"/>
            <ac:spMk id="6" creationId="{770C7575-28E8-7691-5CC8-83A4D880DBF6}"/>
          </ac:spMkLst>
        </pc:spChg>
        <pc:picChg chg="mod">
          <ac:chgData name="Alexandra Moutinho" userId="aa0ddccb-cc50-4f26-81c7-2742a86bb612" providerId="ADAL" clId="{558DA50F-7D63-4AB7-B036-9925AB4CF5D4}" dt="2023-07-03T10:16:24.893" v="2"/>
          <ac:picMkLst>
            <pc:docMk/>
            <pc:sldMasterMk cId="724994877" sldId="2147483648"/>
            <ac:picMk id="8" creationId="{D509DD88-C7E6-8B7D-4985-F41E4A5F6E03}"/>
          </ac:picMkLst>
        </pc:picChg>
        <pc:sldLayoutChg chg="modSp">
          <pc:chgData name="Alexandra Moutinho" userId="aa0ddccb-cc50-4f26-81c7-2742a86bb612" providerId="ADAL" clId="{558DA50F-7D63-4AB7-B036-9925AB4CF5D4}" dt="2023-07-03T10:16:24.893" v="2"/>
          <pc:sldLayoutMkLst>
            <pc:docMk/>
            <pc:sldMasterMk cId="724994877" sldId="2147483648"/>
            <pc:sldLayoutMk cId="4253522425" sldId="2147483649"/>
          </pc:sldLayoutMkLst>
          <pc:spChg chg="mod">
            <ac:chgData name="Alexandra Moutinho" userId="aa0ddccb-cc50-4f26-81c7-2742a86bb612" providerId="ADAL" clId="{558DA50F-7D63-4AB7-B036-9925AB4CF5D4}" dt="2023-07-03T10:16:24.893" v="2"/>
            <ac:spMkLst>
              <pc:docMk/>
              <pc:sldMasterMk cId="724994877" sldId="2147483648"/>
              <pc:sldLayoutMk cId="4253522425" sldId="2147483649"/>
              <ac:spMk id="2" creationId="{A8A87D09-4864-8540-F5CC-58C37F65D74D}"/>
            </ac:spMkLst>
          </pc:spChg>
          <pc:spChg chg="mod">
            <ac:chgData name="Alexandra Moutinho" userId="aa0ddccb-cc50-4f26-81c7-2742a86bb612" providerId="ADAL" clId="{558DA50F-7D63-4AB7-B036-9925AB4CF5D4}" dt="2023-07-03T10:16:24.893" v="2"/>
            <ac:spMkLst>
              <pc:docMk/>
              <pc:sldMasterMk cId="724994877" sldId="2147483648"/>
              <pc:sldLayoutMk cId="4253522425" sldId="2147483649"/>
              <ac:spMk id="3" creationId="{07E47C1F-B16D-30BA-544D-5652F973230D}"/>
            </ac:spMkLst>
          </pc:spChg>
          <pc:spChg chg="mod">
            <ac:chgData name="Alexandra Moutinho" userId="aa0ddccb-cc50-4f26-81c7-2742a86bb612" providerId="ADAL" clId="{558DA50F-7D63-4AB7-B036-9925AB4CF5D4}" dt="2023-07-03T10:16:24.893" v="2"/>
            <ac:spMkLst>
              <pc:docMk/>
              <pc:sldMasterMk cId="724994877" sldId="2147483648"/>
              <pc:sldLayoutMk cId="4253522425" sldId="2147483649"/>
              <ac:spMk id="7" creationId="{19B81587-A587-07CC-F119-15FE0F630DAE}"/>
            </ac:spMkLst>
          </pc:spChg>
          <pc:spChg chg="mod">
            <ac:chgData name="Alexandra Moutinho" userId="aa0ddccb-cc50-4f26-81c7-2742a86bb612" providerId="ADAL" clId="{558DA50F-7D63-4AB7-B036-9925AB4CF5D4}" dt="2023-07-03T10:16:24.893" v="2"/>
            <ac:spMkLst>
              <pc:docMk/>
              <pc:sldMasterMk cId="724994877" sldId="2147483648"/>
              <pc:sldLayoutMk cId="4253522425" sldId="2147483649"/>
              <ac:spMk id="8" creationId="{84EF2161-CEE2-4B56-DFAF-ACC043F11047}"/>
            </ac:spMkLst>
          </pc:spChg>
          <pc:spChg chg="mod">
            <ac:chgData name="Alexandra Moutinho" userId="aa0ddccb-cc50-4f26-81c7-2742a86bb612" providerId="ADAL" clId="{558DA50F-7D63-4AB7-B036-9925AB4CF5D4}" dt="2023-07-03T10:16:24.893" v="2"/>
            <ac:spMkLst>
              <pc:docMk/>
              <pc:sldMasterMk cId="724994877" sldId="2147483648"/>
              <pc:sldLayoutMk cId="4253522425" sldId="2147483649"/>
              <ac:spMk id="9" creationId="{3CB080F0-965C-69BD-37A6-EFF785FE461A}"/>
            </ac:spMkLst>
          </pc:spChg>
          <pc:spChg chg="mod">
            <ac:chgData name="Alexandra Moutinho" userId="aa0ddccb-cc50-4f26-81c7-2742a86bb612" providerId="ADAL" clId="{558DA50F-7D63-4AB7-B036-9925AB4CF5D4}" dt="2023-07-03T10:16:24.893" v="2"/>
            <ac:spMkLst>
              <pc:docMk/>
              <pc:sldMasterMk cId="724994877" sldId="2147483648"/>
              <pc:sldLayoutMk cId="4253522425" sldId="2147483649"/>
              <ac:spMk id="10" creationId="{5EECCFD8-F189-4744-A294-E7D0C535AE58}"/>
            </ac:spMkLst>
          </pc:spChg>
        </pc:sldLayoutChg>
      </pc:sldMasterChg>
      <pc:sldMasterChg chg="addSp delSp modSp mod modSldLayout sldLayoutOrd">
        <pc:chgData name="Alexandra Moutinho" userId="aa0ddccb-cc50-4f26-81c7-2742a86bb612" providerId="ADAL" clId="{558DA50F-7D63-4AB7-B036-9925AB4CF5D4}" dt="2023-07-03T10:34:38.823" v="194" actId="404"/>
        <pc:sldMasterMkLst>
          <pc:docMk/>
          <pc:sldMasterMk cId="3134072768" sldId="2147483650"/>
        </pc:sldMasterMkLst>
        <pc:spChg chg="mod">
          <ac:chgData name="Alexandra Moutinho" userId="aa0ddccb-cc50-4f26-81c7-2742a86bb612" providerId="ADAL" clId="{558DA50F-7D63-4AB7-B036-9925AB4CF5D4}" dt="2023-07-03T10:20:08.769" v="35" actId="1076"/>
          <ac:spMkLst>
            <pc:docMk/>
            <pc:sldMasterMk cId="3134072768" sldId="2147483650"/>
            <ac:spMk id="2" creationId="{00000000-0000-0000-0000-000000000000}"/>
          </ac:spMkLst>
        </pc:spChg>
        <pc:spChg chg="mod">
          <ac:chgData name="Alexandra Moutinho" userId="aa0ddccb-cc50-4f26-81c7-2742a86bb612" providerId="ADAL" clId="{558DA50F-7D63-4AB7-B036-9925AB4CF5D4}" dt="2023-07-03T10:18:16.464" v="15" actId="2711"/>
          <ac:spMkLst>
            <pc:docMk/>
            <pc:sldMasterMk cId="3134072768" sldId="2147483650"/>
            <ac:spMk id="3" creationId="{00000000-0000-0000-0000-000000000000}"/>
          </ac:spMkLst>
        </pc:spChg>
        <pc:spChg chg="mod">
          <ac:chgData name="Alexandra Moutinho" userId="aa0ddccb-cc50-4f26-81c7-2742a86bb612" providerId="ADAL" clId="{558DA50F-7D63-4AB7-B036-9925AB4CF5D4}" dt="2023-07-03T10:18:26.902" v="16" actId="2711"/>
          <ac:spMkLst>
            <pc:docMk/>
            <pc:sldMasterMk cId="3134072768" sldId="2147483650"/>
            <ac:spMk id="4" creationId="{00000000-0000-0000-0000-000000000000}"/>
          </ac:spMkLst>
        </pc:spChg>
        <pc:spChg chg="mod">
          <ac:chgData name="Alexandra Moutinho" userId="aa0ddccb-cc50-4f26-81c7-2742a86bb612" providerId="ADAL" clId="{558DA50F-7D63-4AB7-B036-9925AB4CF5D4}" dt="2023-07-03T10:18:26.902" v="16" actId="2711"/>
          <ac:spMkLst>
            <pc:docMk/>
            <pc:sldMasterMk cId="3134072768" sldId="2147483650"/>
            <ac:spMk id="5" creationId="{00000000-0000-0000-0000-000000000000}"/>
          </ac:spMkLst>
        </pc:spChg>
        <pc:spChg chg="mod">
          <ac:chgData name="Alexandra Moutinho" userId="aa0ddccb-cc50-4f26-81c7-2742a86bb612" providerId="ADAL" clId="{558DA50F-7D63-4AB7-B036-9925AB4CF5D4}" dt="2023-07-03T10:18:26.902" v="16" actId="2711"/>
          <ac:spMkLst>
            <pc:docMk/>
            <pc:sldMasterMk cId="3134072768" sldId="2147483650"/>
            <ac:spMk id="6" creationId="{00000000-0000-0000-0000-000000000000}"/>
          </ac:spMkLst>
        </pc:spChg>
        <pc:spChg chg="add mod">
          <ac:chgData name="Alexandra Moutinho" userId="aa0ddccb-cc50-4f26-81c7-2742a86bb612" providerId="ADAL" clId="{558DA50F-7D63-4AB7-B036-9925AB4CF5D4}" dt="2023-07-03T10:25:40.688" v="90" actId="1038"/>
          <ac:spMkLst>
            <pc:docMk/>
            <pc:sldMasterMk cId="3134072768" sldId="2147483650"/>
            <ac:spMk id="10" creationId="{9C0D44D1-B90C-102D-BDF0-CD77DEBB4DB8}"/>
          </ac:spMkLst>
        </pc:spChg>
        <pc:picChg chg="del">
          <ac:chgData name="Alexandra Moutinho" userId="aa0ddccb-cc50-4f26-81c7-2742a86bb612" providerId="ADAL" clId="{558DA50F-7D63-4AB7-B036-9925AB4CF5D4}" dt="2023-07-03T10:17:05.749" v="4" actId="478"/>
          <ac:picMkLst>
            <pc:docMk/>
            <pc:sldMasterMk cId="3134072768" sldId="2147483650"/>
            <ac:picMk id="7" creationId="{0817417A-6C9D-1B77-CEE5-C98E5ED03B00}"/>
          </ac:picMkLst>
        </pc:picChg>
        <pc:picChg chg="add mod">
          <ac:chgData name="Alexandra Moutinho" userId="aa0ddccb-cc50-4f26-81c7-2742a86bb612" providerId="ADAL" clId="{558DA50F-7D63-4AB7-B036-9925AB4CF5D4}" dt="2023-07-03T10:20:07.294" v="34" actId="1076"/>
          <ac:picMkLst>
            <pc:docMk/>
            <pc:sldMasterMk cId="3134072768" sldId="2147483650"/>
            <ac:picMk id="9" creationId="{16CC2AC0-288B-E2C1-3B5E-D979A63DD641}"/>
          </ac:picMkLst>
        </pc:picChg>
        <pc:sldLayoutChg chg="ord">
          <pc:chgData name="Alexandra Moutinho" userId="aa0ddccb-cc50-4f26-81c7-2742a86bb612" providerId="ADAL" clId="{558DA50F-7D63-4AB7-B036-9925AB4CF5D4}" dt="2023-07-03T10:18:55.723" v="21" actId="20578"/>
          <pc:sldLayoutMkLst>
            <pc:docMk/>
            <pc:sldMasterMk cId="3134072768" sldId="2147483650"/>
            <pc:sldLayoutMk cId="537825062" sldId="2147483654"/>
          </pc:sldLayoutMkLst>
        </pc:sldLayoutChg>
        <pc:sldLayoutChg chg="modSp mod ord">
          <pc:chgData name="Alexandra Moutinho" userId="aa0ddccb-cc50-4f26-81c7-2742a86bb612" providerId="ADAL" clId="{558DA50F-7D63-4AB7-B036-9925AB4CF5D4}" dt="2023-07-03T10:34:38.823" v="194" actId="404"/>
          <pc:sldLayoutMkLst>
            <pc:docMk/>
            <pc:sldMasterMk cId="3134072768" sldId="2147483650"/>
            <pc:sldLayoutMk cId="3295307804" sldId="2147483662"/>
          </pc:sldLayoutMkLst>
          <pc:spChg chg="mod">
            <ac:chgData name="Alexandra Moutinho" userId="aa0ddccb-cc50-4f26-81c7-2742a86bb612" providerId="ADAL" clId="{558DA50F-7D63-4AB7-B036-9925AB4CF5D4}" dt="2023-07-03T10:32:32.921" v="174" actId="403"/>
            <ac:spMkLst>
              <pc:docMk/>
              <pc:sldMasterMk cId="3134072768" sldId="2147483650"/>
              <pc:sldLayoutMk cId="3295307804" sldId="2147483662"/>
              <ac:spMk id="2" creationId="{A8A87D09-4864-8540-F5CC-58C37F65D74D}"/>
            </ac:spMkLst>
          </pc:spChg>
          <pc:spChg chg="mod">
            <ac:chgData name="Alexandra Moutinho" userId="aa0ddccb-cc50-4f26-81c7-2742a86bb612" providerId="ADAL" clId="{558DA50F-7D63-4AB7-B036-9925AB4CF5D4}" dt="2023-07-03T10:34:38.823" v="194" actId="404"/>
            <ac:spMkLst>
              <pc:docMk/>
              <pc:sldMasterMk cId="3134072768" sldId="2147483650"/>
              <pc:sldLayoutMk cId="3295307804" sldId="2147483662"/>
              <ac:spMk id="3" creationId="{07E47C1F-B16D-30BA-544D-5652F973230D}"/>
            </ac:spMkLst>
          </pc:spChg>
          <pc:spChg chg="mod">
            <ac:chgData name="Alexandra Moutinho" userId="aa0ddccb-cc50-4f26-81c7-2742a86bb612" providerId="ADAL" clId="{558DA50F-7D63-4AB7-B036-9925AB4CF5D4}" dt="2023-07-03T10:32:39.502" v="175" actId="403"/>
            <ac:spMkLst>
              <pc:docMk/>
              <pc:sldMasterMk cId="3134072768" sldId="2147483650"/>
              <pc:sldLayoutMk cId="3295307804" sldId="2147483662"/>
              <ac:spMk id="7" creationId="{19B81587-A587-07CC-F119-15FE0F630DAE}"/>
            </ac:spMkLst>
          </pc:spChg>
          <pc:spChg chg="mod">
            <ac:chgData name="Alexandra Moutinho" userId="aa0ddccb-cc50-4f26-81c7-2742a86bb612" providerId="ADAL" clId="{558DA50F-7D63-4AB7-B036-9925AB4CF5D4}" dt="2023-07-03T10:32:43.182" v="176" actId="403"/>
            <ac:spMkLst>
              <pc:docMk/>
              <pc:sldMasterMk cId="3134072768" sldId="2147483650"/>
              <pc:sldLayoutMk cId="3295307804" sldId="2147483662"/>
              <ac:spMk id="10" creationId="{5EECCFD8-F189-4744-A294-E7D0C535AE58}"/>
            </ac:spMkLst>
          </pc:spChg>
        </pc:sldLayoutChg>
      </pc:sldMaster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864-4FAE-B98B-43B0A8C0AA4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864-4FAE-B98B-43B0A8C0AA4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653963504"/>
        <c:axId val="1653963984"/>
      </c:barChart>
      <c:lineChart>
        <c:grouping val="standard"/>
        <c:varyColors val="0"/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B864-4FAE-B98B-43B0A8C0AA4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653963504"/>
        <c:axId val="1653963984"/>
      </c:lineChart>
      <c:catAx>
        <c:axId val="16539635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53963984"/>
        <c:crosses val="autoZero"/>
        <c:auto val="1"/>
        <c:lblAlgn val="ctr"/>
        <c:lblOffset val="100"/>
        <c:noMultiLvlLbl val="0"/>
      </c:catAx>
      <c:valAx>
        <c:axId val="16539639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539635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864-4FAE-B98B-43B0A8C0AA4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864-4FAE-B98B-43B0A8C0AA4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653963504"/>
        <c:axId val="1653963984"/>
      </c:barChart>
      <c:lineChart>
        <c:grouping val="standard"/>
        <c:varyColors val="0"/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B864-4FAE-B98B-43B0A8C0AA4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653963504"/>
        <c:axId val="1653963984"/>
      </c:lineChart>
      <c:catAx>
        <c:axId val="16539635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53963984"/>
        <c:crosses val="autoZero"/>
        <c:auto val="1"/>
        <c:lblAlgn val="ctr"/>
        <c:lblOffset val="100"/>
        <c:noMultiLvlLbl val="0"/>
      </c:catAx>
      <c:valAx>
        <c:axId val="16539639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539635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4258F32-C93E-439B-ABDD-C80664BD8372}" type="doc">
      <dgm:prSet loTypeId="urn:microsoft.com/office/officeart/2005/8/layout/cycle4" loCatId="cycle" qsTypeId="urn:microsoft.com/office/officeart/2005/8/quickstyle/simple1" qsCatId="simple" csTypeId="urn:microsoft.com/office/officeart/2005/8/colors/colorful1" csCatId="colorful" phldr="0"/>
      <dgm:spPr/>
      <dgm:t>
        <a:bodyPr/>
        <a:lstStyle/>
        <a:p>
          <a:endParaRPr lang="en-US"/>
        </a:p>
      </dgm:t>
    </dgm:pt>
    <dgm:pt modelId="{31E72643-067D-4D9E-A943-65F4A8510C37}">
      <dgm:prSet phldrT="[Text]" phldr="1"/>
      <dgm:spPr/>
      <dgm:t>
        <a:bodyPr/>
        <a:lstStyle/>
        <a:p>
          <a:endParaRPr lang="en-US"/>
        </a:p>
      </dgm:t>
    </dgm:pt>
    <dgm:pt modelId="{C9C09F9E-0E1B-441A-B7EE-92DCDFBF04BC}" type="parTrans" cxnId="{E7F1C2C2-D333-4FF2-82CA-FF5D3EBDC8EB}">
      <dgm:prSet/>
      <dgm:spPr/>
      <dgm:t>
        <a:bodyPr/>
        <a:lstStyle/>
        <a:p>
          <a:endParaRPr lang="en-US"/>
        </a:p>
      </dgm:t>
    </dgm:pt>
    <dgm:pt modelId="{5AC8B23E-487D-40F3-9A28-E203E53CE599}" type="sibTrans" cxnId="{E7F1C2C2-D333-4FF2-82CA-FF5D3EBDC8EB}">
      <dgm:prSet/>
      <dgm:spPr/>
      <dgm:t>
        <a:bodyPr/>
        <a:lstStyle/>
        <a:p>
          <a:endParaRPr lang="en-US"/>
        </a:p>
      </dgm:t>
    </dgm:pt>
    <dgm:pt modelId="{69A86F96-705D-4A13-8719-03C161D23E66}">
      <dgm:prSet phldrT="[Text]" phldr="1"/>
      <dgm:spPr/>
      <dgm:t>
        <a:bodyPr/>
        <a:lstStyle/>
        <a:p>
          <a:endParaRPr lang="en-US"/>
        </a:p>
      </dgm:t>
    </dgm:pt>
    <dgm:pt modelId="{E0615B55-F69A-4988-A791-774CFF9E7740}" type="parTrans" cxnId="{6C97935B-3702-4B80-8BEC-BD76E5C3824F}">
      <dgm:prSet/>
      <dgm:spPr/>
      <dgm:t>
        <a:bodyPr/>
        <a:lstStyle/>
        <a:p>
          <a:endParaRPr lang="en-US"/>
        </a:p>
      </dgm:t>
    </dgm:pt>
    <dgm:pt modelId="{008C81B2-37DB-44A6-A089-05B89D042846}" type="sibTrans" cxnId="{6C97935B-3702-4B80-8BEC-BD76E5C3824F}">
      <dgm:prSet/>
      <dgm:spPr/>
      <dgm:t>
        <a:bodyPr/>
        <a:lstStyle/>
        <a:p>
          <a:endParaRPr lang="en-US"/>
        </a:p>
      </dgm:t>
    </dgm:pt>
    <dgm:pt modelId="{7320BB6B-2537-4350-893B-92465958AA6D}">
      <dgm:prSet phldrT="[Text]" phldr="1"/>
      <dgm:spPr/>
      <dgm:t>
        <a:bodyPr/>
        <a:lstStyle/>
        <a:p>
          <a:endParaRPr lang="en-US"/>
        </a:p>
      </dgm:t>
    </dgm:pt>
    <dgm:pt modelId="{20B1AED7-65CF-43C6-ADCF-30367FAE6E69}" type="parTrans" cxnId="{94416CC0-DFAF-4EAE-8409-1A72EFE6E4BC}">
      <dgm:prSet/>
      <dgm:spPr/>
      <dgm:t>
        <a:bodyPr/>
        <a:lstStyle/>
        <a:p>
          <a:endParaRPr lang="en-US"/>
        </a:p>
      </dgm:t>
    </dgm:pt>
    <dgm:pt modelId="{6C5A1619-7BE9-44EB-8583-DA951F3BB570}" type="sibTrans" cxnId="{94416CC0-DFAF-4EAE-8409-1A72EFE6E4BC}">
      <dgm:prSet/>
      <dgm:spPr/>
      <dgm:t>
        <a:bodyPr/>
        <a:lstStyle/>
        <a:p>
          <a:endParaRPr lang="en-US"/>
        </a:p>
      </dgm:t>
    </dgm:pt>
    <dgm:pt modelId="{7DD30FF5-15BB-4991-9D27-ED9C1A08009C}">
      <dgm:prSet phldrT="[Text]" phldr="1"/>
      <dgm:spPr/>
      <dgm:t>
        <a:bodyPr/>
        <a:lstStyle/>
        <a:p>
          <a:endParaRPr lang="en-US"/>
        </a:p>
      </dgm:t>
    </dgm:pt>
    <dgm:pt modelId="{0448F5C5-405E-4251-8E77-08489894AB2C}" type="parTrans" cxnId="{240E574F-00DC-46E7-A8D3-433345EB42D5}">
      <dgm:prSet/>
      <dgm:spPr/>
      <dgm:t>
        <a:bodyPr/>
        <a:lstStyle/>
        <a:p>
          <a:endParaRPr lang="en-US"/>
        </a:p>
      </dgm:t>
    </dgm:pt>
    <dgm:pt modelId="{5E196E49-5A3E-4ABD-8803-F2F2C5930743}" type="sibTrans" cxnId="{240E574F-00DC-46E7-A8D3-433345EB42D5}">
      <dgm:prSet/>
      <dgm:spPr/>
      <dgm:t>
        <a:bodyPr/>
        <a:lstStyle/>
        <a:p>
          <a:endParaRPr lang="en-US"/>
        </a:p>
      </dgm:t>
    </dgm:pt>
    <dgm:pt modelId="{93A470C0-5A12-4437-A8E4-26EDDDBDC770}">
      <dgm:prSet phldrT="[Text]" phldr="1"/>
      <dgm:spPr/>
      <dgm:t>
        <a:bodyPr/>
        <a:lstStyle/>
        <a:p>
          <a:endParaRPr lang="en-US"/>
        </a:p>
      </dgm:t>
    </dgm:pt>
    <dgm:pt modelId="{1A3DEC7E-DAAF-420A-B730-942596C4B2B4}" type="parTrans" cxnId="{75442AF8-3196-4C5C-8B35-858EF8B6318C}">
      <dgm:prSet/>
      <dgm:spPr/>
      <dgm:t>
        <a:bodyPr/>
        <a:lstStyle/>
        <a:p>
          <a:endParaRPr lang="en-US"/>
        </a:p>
      </dgm:t>
    </dgm:pt>
    <dgm:pt modelId="{115FD856-586B-42C8-BDAB-E3E8E528AFDC}" type="sibTrans" cxnId="{75442AF8-3196-4C5C-8B35-858EF8B6318C}">
      <dgm:prSet/>
      <dgm:spPr/>
      <dgm:t>
        <a:bodyPr/>
        <a:lstStyle/>
        <a:p>
          <a:endParaRPr lang="en-US"/>
        </a:p>
      </dgm:t>
    </dgm:pt>
    <dgm:pt modelId="{F1C96320-1ADF-4128-85B3-43FFF6810685}">
      <dgm:prSet phldrT="[Text]" phldr="1"/>
      <dgm:spPr/>
      <dgm:t>
        <a:bodyPr/>
        <a:lstStyle/>
        <a:p>
          <a:endParaRPr lang="en-US"/>
        </a:p>
      </dgm:t>
    </dgm:pt>
    <dgm:pt modelId="{CFFEF884-53BC-4106-A038-80052D0F31C6}" type="parTrans" cxnId="{8D911ABD-4E9B-4C93-A108-3673CCE71922}">
      <dgm:prSet/>
      <dgm:spPr/>
      <dgm:t>
        <a:bodyPr/>
        <a:lstStyle/>
        <a:p>
          <a:endParaRPr lang="en-US"/>
        </a:p>
      </dgm:t>
    </dgm:pt>
    <dgm:pt modelId="{1362E679-4D99-4384-9D19-84631E12E502}" type="sibTrans" cxnId="{8D911ABD-4E9B-4C93-A108-3673CCE71922}">
      <dgm:prSet/>
      <dgm:spPr/>
      <dgm:t>
        <a:bodyPr/>
        <a:lstStyle/>
        <a:p>
          <a:endParaRPr lang="en-US"/>
        </a:p>
      </dgm:t>
    </dgm:pt>
    <dgm:pt modelId="{84EC8086-1264-452A-9AC0-E5302947B3A2}">
      <dgm:prSet phldrT="[Text]" phldr="1"/>
      <dgm:spPr/>
      <dgm:t>
        <a:bodyPr/>
        <a:lstStyle/>
        <a:p>
          <a:endParaRPr lang="en-US"/>
        </a:p>
      </dgm:t>
    </dgm:pt>
    <dgm:pt modelId="{FFC86CAF-E52F-4F74-AE53-1271C2193A8B}" type="parTrans" cxnId="{72311A59-3657-4956-801C-8DEB6773AFE5}">
      <dgm:prSet/>
      <dgm:spPr/>
      <dgm:t>
        <a:bodyPr/>
        <a:lstStyle/>
        <a:p>
          <a:endParaRPr lang="en-US"/>
        </a:p>
      </dgm:t>
    </dgm:pt>
    <dgm:pt modelId="{C1343B59-CAEC-44E2-BA6E-896590F73319}" type="sibTrans" cxnId="{72311A59-3657-4956-801C-8DEB6773AFE5}">
      <dgm:prSet/>
      <dgm:spPr/>
      <dgm:t>
        <a:bodyPr/>
        <a:lstStyle/>
        <a:p>
          <a:endParaRPr lang="en-US"/>
        </a:p>
      </dgm:t>
    </dgm:pt>
    <dgm:pt modelId="{00F8EEFF-050E-411C-9E18-6ABC590066FA}">
      <dgm:prSet phldrT="[Text]" phldr="1"/>
      <dgm:spPr/>
      <dgm:t>
        <a:bodyPr/>
        <a:lstStyle/>
        <a:p>
          <a:endParaRPr lang="en-US"/>
        </a:p>
      </dgm:t>
    </dgm:pt>
    <dgm:pt modelId="{5DA24015-7305-4AAB-A3DC-03F65E12FC7C}" type="parTrans" cxnId="{F5F001E6-1C5D-47A8-9FB9-DA915C4790F8}">
      <dgm:prSet/>
      <dgm:spPr/>
      <dgm:t>
        <a:bodyPr/>
        <a:lstStyle/>
        <a:p>
          <a:endParaRPr lang="en-US"/>
        </a:p>
      </dgm:t>
    </dgm:pt>
    <dgm:pt modelId="{DA3B682D-1E0F-4460-94A6-DD4941F6BFBB}" type="sibTrans" cxnId="{F5F001E6-1C5D-47A8-9FB9-DA915C4790F8}">
      <dgm:prSet/>
      <dgm:spPr/>
      <dgm:t>
        <a:bodyPr/>
        <a:lstStyle/>
        <a:p>
          <a:endParaRPr lang="en-US"/>
        </a:p>
      </dgm:t>
    </dgm:pt>
    <dgm:pt modelId="{659A5B23-B5CB-49AE-90B2-4E657A6E9B05}" type="pres">
      <dgm:prSet presAssocID="{74258F32-C93E-439B-ABDD-C80664BD8372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</dgm:pt>
    <dgm:pt modelId="{371B4E42-46E3-4FA6-BE62-D7DBE7ADCEE4}" type="pres">
      <dgm:prSet presAssocID="{74258F32-C93E-439B-ABDD-C80664BD8372}" presName="children" presStyleCnt="0"/>
      <dgm:spPr/>
    </dgm:pt>
    <dgm:pt modelId="{646913A8-A6AB-499F-9AD3-72C3F9E585E6}" type="pres">
      <dgm:prSet presAssocID="{74258F32-C93E-439B-ABDD-C80664BD8372}" presName="child1group" presStyleCnt="0"/>
      <dgm:spPr/>
    </dgm:pt>
    <dgm:pt modelId="{8A16BBC1-B0AB-462C-A154-A173A992A5EB}" type="pres">
      <dgm:prSet presAssocID="{74258F32-C93E-439B-ABDD-C80664BD8372}" presName="child1" presStyleLbl="bgAcc1" presStyleIdx="0" presStyleCnt="4"/>
      <dgm:spPr/>
    </dgm:pt>
    <dgm:pt modelId="{D126A886-BF87-442E-8387-F5F69419B2A0}" type="pres">
      <dgm:prSet presAssocID="{74258F32-C93E-439B-ABDD-C80664BD8372}" presName="child1Text" presStyleLbl="bgAcc1" presStyleIdx="0" presStyleCnt="4">
        <dgm:presLayoutVars>
          <dgm:bulletEnabled val="1"/>
        </dgm:presLayoutVars>
      </dgm:prSet>
      <dgm:spPr/>
    </dgm:pt>
    <dgm:pt modelId="{4E22E1DB-3498-428D-A9A3-096586F77268}" type="pres">
      <dgm:prSet presAssocID="{74258F32-C93E-439B-ABDD-C80664BD8372}" presName="child2group" presStyleCnt="0"/>
      <dgm:spPr/>
    </dgm:pt>
    <dgm:pt modelId="{0663E585-313D-45E2-BE2B-349936522877}" type="pres">
      <dgm:prSet presAssocID="{74258F32-C93E-439B-ABDD-C80664BD8372}" presName="child2" presStyleLbl="bgAcc1" presStyleIdx="1" presStyleCnt="4"/>
      <dgm:spPr/>
    </dgm:pt>
    <dgm:pt modelId="{23696561-2B13-478D-8AD1-B3023E82045C}" type="pres">
      <dgm:prSet presAssocID="{74258F32-C93E-439B-ABDD-C80664BD8372}" presName="child2Text" presStyleLbl="bgAcc1" presStyleIdx="1" presStyleCnt="4">
        <dgm:presLayoutVars>
          <dgm:bulletEnabled val="1"/>
        </dgm:presLayoutVars>
      </dgm:prSet>
      <dgm:spPr/>
    </dgm:pt>
    <dgm:pt modelId="{2E6412EB-9623-4D4B-BC41-07A5FB3C1577}" type="pres">
      <dgm:prSet presAssocID="{74258F32-C93E-439B-ABDD-C80664BD8372}" presName="child3group" presStyleCnt="0"/>
      <dgm:spPr/>
    </dgm:pt>
    <dgm:pt modelId="{B80DEEB5-9C10-4903-8DCB-3476B70852B7}" type="pres">
      <dgm:prSet presAssocID="{74258F32-C93E-439B-ABDD-C80664BD8372}" presName="child3" presStyleLbl="bgAcc1" presStyleIdx="2" presStyleCnt="4"/>
      <dgm:spPr/>
    </dgm:pt>
    <dgm:pt modelId="{51DAA006-B745-49BF-8EF3-273275BD6168}" type="pres">
      <dgm:prSet presAssocID="{74258F32-C93E-439B-ABDD-C80664BD8372}" presName="child3Text" presStyleLbl="bgAcc1" presStyleIdx="2" presStyleCnt="4">
        <dgm:presLayoutVars>
          <dgm:bulletEnabled val="1"/>
        </dgm:presLayoutVars>
      </dgm:prSet>
      <dgm:spPr/>
    </dgm:pt>
    <dgm:pt modelId="{BB09376F-EC5F-4759-8BD3-A443EDB5BF30}" type="pres">
      <dgm:prSet presAssocID="{74258F32-C93E-439B-ABDD-C80664BD8372}" presName="child4group" presStyleCnt="0"/>
      <dgm:spPr/>
    </dgm:pt>
    <dgm:pt modelId="{78A8396B-917D-45BA-92F7-CF9EDF848253}" type="pres">
      <dgm:prSet presAssocID="{74258F32-C93E-439B-ABDD-C80664BD8372}" presName="child4" presStyleLbl="bgAcc1" presStyleIdx="3" presStyleCnt="4"/>
      <dgm:spPr/>
    </dgm:pt>
    <dgm:pt modelId="{939EAC01-26FA-46FB-8DFC-AA339EB47B97}" type="pres">
      <dgm:prSet presAssocID="{74258F32-C93E-439B-ABDD-C80664BD8372}" presName="child4Text" presStyleLbl="bgAcc1" presStyleIdx="3" presStyleCnt="4">
        <dgm:presLayoutVars>
          <dgm:bulletEnabled val="1"/>
        </dgm:presLayoutVars>
      </dgm:prSet>
      <dgm:spPr/>
    </dgm:pt>
    <dgm:pt modelId="{A508988B-CA05-4338-B767-93FBD31DBA3D}" type="pres">
      <dgm:prSet presAssocID="{74258F32-C93E-439B-ABDD-C80664BD8372}" presName="childPlaceholder" presStyleCnt="0"/>
      <dgm:spPr/>
    </dgm:pt>
    <dgm:pt modelId="{92DDDA3D-9E93-45CE-A761-2D995F812651}" type="pres">
      <dgm:prSet presAssocID="{74258F32-C93E-439B-ABDD-C80664BD8372}" presName="circle" presStyleCnt="0"/>
      <dgm:spPr/>
    </dgm:pt>
    <dgm:pt modelId="{0E8E4E9E-BF1A-4CBB-928C-4A839411B1AA}" type="pres">
      <dgm:prSet presAssocID="{74258F32-C93E-439B-ABDD-C80664BD8372}" presName="quadrant1" presStyleLbl="node1" presStyleIdx="0" presStyleCnt="4">
        <dgm:presLayoutVars>
          <dgm:chMax val="1"/>
          <dgm:bulletEnabled val="1"/>
        </dgm:presLayoutVars>
      </dgm:prSet>
      <dgm:spPr/>
    </dgm:pt>
    <dgm:pt modelId="{E78F94D0-2331-4B61-A9D7-F2E4F897266B}" type="pres">
      <dgm:prSet presAssocID="{74258F32-C93E-439B-ABDD-C80664BD8372}" presName="quadrant2" presStyleLbl="node1" presStyleIdx="1" presStyleCnt="4">
        <dgm:presLayoutVars>
          <dgm:chMax val="1"/>
          <dgm:bulletEnabled val="1"/>
        </dgm:presLayoutVars>
      </dgm:prSet>
      <dgm:spPr/>
    </dgm:pt>
    <dgm:pt modelId="{7D028FB8-05E5-4282-AA87-6CBF6C7E99C2}" type="pres">
      <dgm:prSet presAssocID="{74258F32-C93E-439B-ABDD-C80664BD8372}" presName="quadrant3" presStyleLbl="node1" presStyleIdx="2" presStyleCnt="4">
        <dgm:presLayoutVars>
          <dgm:chMax val="1"/>
          <dgm:bulletEnabled val="1"/>
        </dgm:presLayoutVars>
      </dgm:prSet>
      <dgm:spPr/>
    </dgm:pt>
    <dgm:pt modelId="{83D42104-4D92-48F6-9ACB-FF402C0766AE}" type="pres">
      <dgm:prSet presAssocID="{74258F32-C93E-439B-ABDD-C80664BD8372}" presName="quadrant4" presStyleLbl="node1" presStyleIdx="3" presStyleCnt="4">
        <dgm:presLayoutVars>
          <dgm:chMax val="1"/>
          <dgm:bulletEnabled val="1"/>
        </dgm:presLayoutVars>
      </dgm:prSet>
      <dgm:spPr/>
    </dgm:pt>
    <dgm:pt modelId="{2CACC1BE-8E32-4B29-9E8C-50362C9953CE}" type="pres">
      <dgm:prSet presAssocID="{74258F32-C93E-439B-ABDD-C80664BD8372}" presName="quadrantPlaceholder" presStyleCnt="0"/>
      <dgm:spPr/>
    </dgm:pt>
    <dgm:pt modelId="{1646DC02-84F6-4AAD-94A5-ACDC0233196D}" type="pres">
      <dgm:prSet presAssocID="{74258F32-C93E-439B-ABDD-C80664BD8372}" presName="center1" presStyleLbl="fgShp" presStyleIdx="0" presStyleCnt="2"/>
      <dgm:spPr/>
    </dgm:pt>
    <dgm:pt modelId="{E38DC0F8-0623-4CBD-A00E-3A6D2034857C}" type="pres">
      <dgm:prSet presAssocID="{74258F32-C93E-439B-ABDD-C80664BD8372}" presName="center2" presStyleLbl="fgShp" presStyleIdx="1" presStyleCnt="2"/>
      <dgm:spPr/>
    </dgm:pt>
  </dgm:ptLst>
  <dgm:cxnLst>
    <dgm:cxn modelId="{DD1E9D09-F466-413D-A6A2-28D6A19C8542}" type="presOf" srcId="{93A470C0-5A12-4437-A8E4-26EDDDBDC770}" destId="{7D028FB8-05E5-4282-AA87-6CBF6C7E99C2}" srcOrd="0" destOrd="0" presId="urn:microsoft.com/office/officeart/2005/8/layout/cycle4"/>
    <dgm:cxn modelId="{D60EFD22-F3B0-46AF-842A-61C734DA3933}" type="presOf" srcId="{7320BB6B-2537-4350-893B-92465958AA6D}" destId="{E78F94D0-2331-4B61-A9D7-F2E4F897266B}" srcOrd="0" destOrd="0" presId="urn:microsoft.com/office/officeart/2005/8/layout/cycle4"/>
    <dgm:cxn modelId="{0DFEFC2F-C58B-44C7-89CF-8B6502B23E62}" type="presOf" srcId="{00F8EEFF-050E-411C-9E18-6ABC590066FA}" destId="{939EAC01-26FA-46FB-8DFC-AA339EB47B97}" srcOrd="1" destOrd="0" presId="urn:microsoft.com/office/officeart/2005/8/layout/cycle4"/>
    <dgm:cxn modelId="{6C97935B-3702-4B80-8BEC-BD76E5C3824F}" srcId="{31E72643-067D-4D9E-A943-65F4A8510C37}" destId="{69A86F96-705D-4A13-8719-03C161D23E66}" srcOrd="0" destOrd="0" parTransId="{E0615B55-F69A-4988-A791-774CFF9E7740}" sibTransId="{008C81B2-37DB-44A6-A089-05B89D042846}"/>
    <dgm:cxn modelId="{2520F467-50FF-4E7E-8B1B-90661C214D68}" type="presOf" srcId="{F1C96320-1ADF-4128-85B3-43FFF6810685}" destId="{B80DEEB5-9C10-4903-8DCB-3476B70852B7}" srcOrd="0" destOrd="0" presId="urn:microsoft.com/office/officeart/2005/8/layout/cycle4"/>
    <dgm:cxn modelId="{240E574F-00DC-46E7-A8D3-433345EB42D5}" srcId="{7320BB6B-2537-4350-893B-92465958AA6D}" destId="{7DD30FF5-15BB-4991-9D27-ED9C1A08009C}" srcOrd="0" destOrd="0" parTransId="{0448F5C5-405E-4251-8E77-08489894AB2C}" sibTransId="{5E196E49-5A3E-4ABD-8803-F2F2C5930743}"/>
    <dgm:cxn modelId="{797CA355-596D-4BB8-9061-E78FCBD0E945}" type="presOf" srcId="{7DD30FF5-15BB-4991-9D27-ED9C1A08009C}" destId="{0663E585-313D-45E2-BE2B-349936522877}" srcOrd="0" destOrd="0" presId="urn:microsoft.com/office/officeart/2005/8/layout/cycle4"/>
    <dgm:cxn modelId="{71B80957-6477-40ED-8429-906C399A1268}" type="presOf" srcId="{F1C96320-1ADF-4128-85B3-43FFF6810685}" destId="{51DAA006-B745-49BF-8EF3-273275BD6168}" srcOrd="1" destOrd="0" presId="urn:microsoft.com/office/officeart/2005/8/layout/cycle4"/>
    <dgm:cxn modelId="{72311A59-3657-4956-801C-8DEB6773AFE5}" srcId="{74258F32-C93E-439B-ABDD-C80664BD8372}" destId="{84EC8086-1264-452A-9AC0-E5302947B3A2}" srcOrd="3" destOrd="0" parTransId="{FFC86CAF-E52F-4F74-AE53-1271C2193A8B}" sibTransId="{C1343B59-CAEC-44E2-BA6E-896590F73319}"/>
    <dgm:cxn modelId="{BB84DEA2-4608-4900-B293-CC50260BD4AF}" type="presOf" srcId="{84EC8086-1264-452A-9AC0-E5302947B3A2}" destId="{83D42104-4D92-48F6-9ACB-FF402C0766AE}" srcOrd="0" destOrd="0" presId="urn:microsoft.com/office/officeart/2005/8/layout/cycle4"/>
    <dgm:cxn modelId="{BF0390A7-9F1B-4011-8F1D-324A544C84ED}" type="presOf" srcId="{31E72643-067D-4D9E-A943-65F4A8510C37}" destId="{0E8E4E9E-BF1A-4CBB-928C-4A839411B1AA}" srcOrd="0" destOrd="0" presId="urn:microsoft.com/office/officeart/2005/8/layout/cycle4"/>
    <dgm:cxn modelId="{D963F1AE-97E0-40BE-A500-EE1EBA3C4CD6}" type="presOf" srcId="{74258F32-C93E-439B-ABDD-C80664BD8372}" destId="{659A5B23-B5CB-49AE-90B2-4E657A6E9B05}" srcOrd="0" destOrd="0" presId="urn:microsoft.com/office/officeart/2005/8/layout/cycle4"/>
    <dgm:cxn modelId="{8D911ABD-4E9B-4C93-A108-3673CCE71922}" srcId="{93A470C0-5A12-4437-A8E4-26EDDDBDC770}" destId="{F1C96320-1ADF-4128-85B3-43FFF6810685}" srcOrd="0" destOrd="0" parTransId="{CFFEF884-53BC-4106-A038-80052D0F31C6}" sibTransId="{1362E679-4D99-4384-9D19-84631E12E502}"/>
    <dgm:cxn modelId="{94416CC0-DFAF-4EAE-8409-1A72EFE6E4BC}" srcId="{74258F32-C93E-439B-ABDD-C80664BD8372}" destId="{7320BB6B-2537-4350-893B-92465958AA6D}" srcOrd="1" destOrd="0" parTransId="{20B1AED7-65CF-43C6-ADCF-30367FAE6E69}" sibTransId="{6C5A1619-7BE9-44EB-8583-DA951F3BB570}"/>
    <dgm:cxn modelId="{E7F1C2C2-D333-4FF2-82CA-FF5D3EBDC8EB}" srcId="{74258F32-C93E-439B-ABDD-C80664BD8372}" destId="{31E72643-067D-4D9E-A943-65F4A8510C37}" srcOrd="0" destOrd="0" parTransId="{C9C09F9E-0E1B-441A-B7EE-92DCDFBF04BC}" sibTransId="{5AC8B23E-487D-40F3-9A28-E203E53CE599}"/>
    <dgm:cxn modelId="{99DCFBCC-10B5-4129-92CB-021FF0D2129C}" type="presOf" srcId="{00F8EEFF-050E-411C-9E18-6ABC590066FA}" destId="{78A8396B-917D-45BA-92F7-CF9EDF848253}" srcOrd="0" destOrd="0" presId="urn:microsoft.com/office/officeart/2005/8/layout/cycle4"/>
    <dgm:cxn modelId="{8D38FDDE-37EF-4571-860B-6FA54B9DA235}" type="presOf" srcId="{7DD30FF5-15BB-4991-9D27-ED9C1A08009C}" destId="{23696561-2B13-478D-8AD1-B3023E82045C}" srcOrd="1" destOrd="0" presId="urn:microsoft.com/office/officeart/2005/8/layout/cycle4"/>
    <dgm:cxn modelId="{F5F001E6-1C5D-47A8-9FB9-DA915C4790F8}" srcId="{84EC8086-1264-452A-9AC0-E5302947B3A2}" destId="{00F8EEFF-050E-411C-9E18-6ABC590066FA}" srcOrd="0" destOrd="0" parTransId="{5DA24015-7305-4AAB-A3DC-03F65E12FC7C}" sibTransId="{DA3B682D-1E0F-4460-94A6-DD4941F6BFBB}"/>
    <dgm:cxn modelId="{05AD25EE-D36B-419E-AF66-0DBE47C3BC7D}" type="presOf" srcId="{69A86F96-705D-4A13-8719-03C161D23E66}" destId="{D126A886-BF87-442E-8387-F5F69419B2A0}" srcOrd="1" destOrd="0" presId="urn:microsoft.com/office/officeart/2005/8/layout/cycle4"/>
    <dgm:cxn modelId="{4AD999F0-F84B-4D5B-BACD-E0758DAD466E}" type="presOf" srcId="{69A86F96-705D-4A13-8719-03C161D23E66}" destId="{8A16BBC1-B0AB-462C-A154-A173A992A5EB}" srcOrd="0" destOrd="0" presId="urn:microsoft.com/office/officeart/2005/8/layout/cycle4"/>
    <dgm:cxn modelId="{75442AF8-3196-4C5C-8B35-858EF8B6318C}" srcId="{74258F32-C93E-439B-ABDD-C80664BD8372}" destId="{93A470C0-5A12-4437-A8E4-26EDDDBDC770}" srcOrd="2" destOrd="0" parTransId="{1A3DEC7E-DAAF-420A-B730-942596C4B2B4}" sibTransId="{115FD856-586B-42C8-BDAB-E3E8E528AFDC}"/>
    <dgm:cxn modelId="{94127850-649E-44A8-9ED5-D3D4AF89F4A9}" type="presParOf" srcId="{659A5B23-B5CB-49AE-90B2-4E657A6E9B05}" destId="{371B4E42-46E3-4FA6-BE62-D7DBE7ADCEE4}" srcOrd="0" destOrd="0" presId="urn:microsoft.com/office/officeart/2005/8/layout/cycle4"/>
    <dgm:cxn modelId="{A4C8503F-5247-4F90-BBD4-7A40BDD4AD77}" type="presParOf" srcId="{371B4E42-46E3-4FA6-BE62-D7DBE7ADCEE4}" destId="{646913A8-A6AB-499F-9AD3-72C3F9E585E6}" srcOrd="0" destOrd="0" presId="urn:microsoft.com/office/officeart/2005/8/layout/cycle4"/>
    <dgm:cxn modelId="{1110FB8D-A4FD-4E74-8AD0-8A3E317390C2}" type="presParOf" srcId="{646913A8-A6AB-499F-9AD3-72C3F9E585E6}" destId="{8A16BBC1-B0AB-462C-A154-A173A992A5EB}" srcOrd="0" destOrd="0" presId="urn:microsoft.com/office/officeart/2005/8/layout/cycle4"/>
    <dgm:cxn modelId="{57A5F5B5-0E76-413C-AF26-237FD66C5CEF}" type="presParOf" srcId="{646913A8-A6AB-499F-9AD3-72C3F9E585E6}" destId="{D126A886-BF87-442E-8387-F5F69419B2A0}" srcOrd="1" destOrd="0" presId="urn:microsoft.com/office/officeart/2005/8/layout/cycle4"/>
    <dgm:cxn modelId="{E9DA2DF1-E26A-4420-B168-591FE7924AD9}" type="presParOf" srcId="{371B4E42-46E3-4FA6-BE62-D7DBE7ADCEE4}" destId="{4E22E1DB-3498-428D-A9A3-096586F77268}" srcOrd="1" destOrd="0" presId="urn:microsoft.com/office/officeart/2005/8/layout/cycle4"/>
    <dgm:cxn modelId="{75F98AF4-44C9-4B57-B811-5953FE7D82EC}" type="presParOf" srcId="{4E22E1DB-3498-428D-A9A3-096586F77268}" destId="{0663E585-313D-45E2-BE2B-349936522877}" srcOrd="0" destOrd="0" presId="urn:microsoft.com/office/officeart/2005/8/layout/cycle4"/>
    <dgm:cxn modelId="{AAD60B44-502D-4CA4-A5C5-4EAC7C77E666}" type="presParOf" srcId="{4E22E1DB-3498-428D-A9A3-096586F77268}" destId="{23696561-2B13-478D-8AD1-B3023E82045C}" srcOrd="1" destOrd="0" presId="urn:microsoft.com/office/officeart/2005/8/layout/cycle4"/>
    <dgm:cxn modelId="{3422F793-C24D-4CDB-9412-2647AC3402D8}" type="presParOf" srcId="{371B4E42-46E3-4FA6-BE62-D7DBE7ADCEE4}" destId="{2E6412EB-9623-4D4B-BC41-07A5FB3C1577}" srcOrd="2" destOrd="0" presId="urn:microsoft.com/office/officeart/2005/8/layout/cycle4"/>
    <dgm:cxn modelId="{2B7F2491-4886-4AE4-9FAE-5B820453B7C1}" type="presParOf" srcId="{2E6412EB-9623-4D4B-BC41-07A5FB3C1577}" destId="{B80DEEB5-9C10-4903-8DCB-3476B70852B7}" srcOrd="0" destOrd="0" presId="urn:microsoft.com/office/officeart/2005/8/layout/cycle4"/>
    <dgm:cxn modelId="{0B552018-D41A-4BB8-895F-0FBCD290D13D}" type="presParOf" srcId="{2E6412EB-9623-4D4B-BC41-07A5FB3C1577}" destId="{51DAA006-B745-49BF-8EF3-273275BD6168}" srcOrd="1" destOrd="0" presId="urn:microsoft.com/office/officeart/2005/8/layout/cycle4"/>
    <dgm:cxn modelId="{14106EBC-1415-4B99-A519-DB6867DD7A91}" type="presParOf" srcId="{371B4E42-46E3-4FA6-BE62-D7DBE7ADCEE4}" destId="{BB09376F-EC5F-4759-8BD3-A443EDB5BF30}" srcOrd="3" destOrd="0" presId="urn:microsoft.com/office/officeart/2005/8/layout/cycle4"/>
    <dgm:cxn modelId="{E22979B7-1DBE-4B2E-BA29-7C72726C1B3A}" type="presParOf" srcId="{BB09376F-EC5F-4759-8BD3-A443EDB5BF30}" destId="{78A8396B-917D-45BA-92F7-CF9EDF848253}" srcOrd="0" destOrd="0" presId="urn:microsoft.com/office/officeart/2005/8/layout/cycle4"/>
    <dgm:cxn modelId="{FEF0CAF4-9C99-4DD9-8C0B-E816478A3E28}" type="presParOf" srcId="{BB09376F-EC5F-4759-8BD3-A443EDB5BF30}" destId="{939EAC01-26FA-46FB-8DFC-AA339EB47B97}" srcOrd="1" destOrd="0" presId="urn:microsoft.com/office/officeart/2005/8/layout/cycle4"/>
    <dgm:cxn modelId="{AC9D6B69-162D-4F3F-B0FB-4D0BA4668319}" type="presParOf" srcId="{371B4E42-46E3-4FA6-BE62-D7DBE7ADCEE4}" destId="{A508988B-CA05-4338-B767-93FBD31DBA3D}" srcOrd="4" destOrd="0" presId="urn:microsoft.com/office/officeart/2005/8/layout/cycle4"/>
    <dgm:cxn modelId="{B2212458-B2A3-4340-83E5-A700FA792D20}" type="presParOf" srcId="{659A5B23-B5CB-49AE-90B2-4E657A6E9B05}" destId="{92DDDA3D-9E93-45CE-A761-2D995F812651}" srcOrd="1" destOrd="0" presId="urn:microsoft.com/office/officeart/2005/8/layout/cycle4"/>
    <dgm:cxn modelId="{6E2D1A64-DA08-4C6A-843E-28994D1A7CA7}" type="presParOf" srcId="{92DDDA3D-9E93-45CE-A761-2D995F812651}" destId="{0E8E4E9E-BF1A-4CBB-928C-4A839411B1AA}" srcOrd="0" destOrd="0" presId="urn:microsoft.com/office/officeart/2005/8/layout/cycle4"/>
    <dgm:cxn modelId="{9640853C-E308-4852-84C9-5A9A51BB5628}" type="presParOf" srcId="{92DDDA3D-9E93-45CE-A761-2D995F812651}" destId="{E78F94D0-2331-4B61-A9D7-F2E4F897266B}" srcOrd="1" destOrd="0" presId="urn:microsoft.com/office/officeart/2005/8/layout/cycle4"/>
    <dgm:cxn modelId="{EC01DD17-EA55-4B4D-895A-103E4499FA55}" type="presParOf" srcId="{92DDDA3D-9E93-45CE-A761-2D995F812651}" destId="{7D028FB8-05E5-4282-AA87-6CBF6C7E99C2}" srcOrd="2" destOrd="0" presId="urn:microsoft.com/office/officeart/2005/8/layout/cycle4"/>
    <dgm:cxn modelId="{9B2B38D6-E66E-46B2-8114-F80005CE8334}" type="presParOf" srcId="{92DDDA3D-9E93-45CE-A761-2D995F812651}" destId="{83D42104-4D92-48F6-9ACB-FF402C0766AE}" srcOrd="3" destOrd="0" presId="urn:microsoft.com/office/officeart/2005/8/layout/cycle4"/>
    <dgm:cxn modelId="{5833BA61-4CED-43F7-B5BB-AECE18D96F97}" type="presParOf" srcId="{92DDDA3D-9E93-45CE-A761-2D995F812651}" destId="{2CACC1BE-8E32-4B29-9E8C-50362C9953CE}" srcOrd="4" destOrd="0" presId="urn:microsoft.com/office/officeart/2005/8/layout/cycle4"/>
    <dgm:cxn modelId="{184E97C8-52FD-4C99-940B-0917780A903B}" type="presParOf" srcId="{659A5B23-B5CB-49AE-90B2-4E657A6E9B05}" destId="{1646DC02-84F6-4AAD-94A5-ACDC0233196D}" srcOrd="2" destOrd="0" presId="urn:microsoft.com/office/officeart/2005/8/layout/cycle4"/>
    <dgm:cxn modelId="{63F59AF9-EBEC-4F7E-B121-A1DDF599BD1C}" type="presParOf" srcId="{659A5B23-B5CB-49AE-90B2-4E657A6E9B05}" destId="{E38DC0F8-0623-4CBD-A00E-3A6D2034857C}" srcOrd="3" destOrd="0" presId="urn:microsoft.com/office/officeart/2005/8/layout/cycle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4258F32-C93E-439B-ABDD-C80664BD8372}" type="doc">
      <dgm:prSet loTypeId="urn:microsoft.com/office/officeart/2005/8/layout/cycle4" loCatId="cycle" qsTypeId="urn:microsoft.com/office/officeart/2005/8/quickstyle/simple1" qsCatId="simple" csTypeId="urn:microsoft.com/office/officeart/2005/8/colors/colorful1" csCatId="colorful" phldr="0"/>
      <dgm:spPr/>
      <dgm:t>
        <a:bodyPr/>
        <a:lstStyle/>
        <a:p>
          <a:endParaRPr lang="en-US"/>
        </a:p>
      </dgm:t>
    </dgm:pt>
    <dgm:pt modelId="{31E72643-067D-4D9E-A943-65F4A8510C37}">
      <dgm:prSet phldrT="[Text]" phldr="1"/>
      <dgm:spPr/>
      <dgm:t>
        <a:bodyPr/>
        <a:lstStyle/>
        <a:p>
          <a:endParaRPr lang="en-US"/>
        </a:p>
      </dgm:t>
    </dgm:pt>
    <dgm:pt modelId="{C9C09F9E-0E1B-441A-B7EE-92DCDFBF04BC}" type="parTrans" cxnId="{E7F1C2C2-D333-4FF2-82CA-FF5D3EBDC8EB}">
      <dgm:prSet/>
      <dgm:spPr/>
      <dgm:t>
        <a:bodyPr/>
        <a:lstStyle/>
        <a:p>
          <a:endParaRPr lang="en-US"/>
        </a:p>
      </dgm:t>
    </dgm:pt>
    <dgm:pt modelId="{5AC8B23E-487D-40F3-9A28-E203E53CE599}" type="sibTrans" cxnId="{E7F1C2C2-D333-4FF2-82CA-FF5D3EBDC8EB}">
      <dgm:prSet/>
      <dgm:spPr/>
      <dgm:t>
        <a:bodyPr/>
        <a:lstStyle/>
        <a:p>
          <a:endParaRPr lang="en-US"/>
        </a:p>
      </dgm:t>
    </dgm:pt>
    <dgm:pt modelId="{69A86F96-705D-4A13-8719-03C161D23E66}">
      <dgm:prSet phldrT="[Text]" phldr="1"/>
      <dgm:spPr/>
      <dgm:t>
        <a:bodyPr/>
        <a:lstStyle/>
        <a:p>
          <a:endParaRPr lang="en-US"/>
        </a:p>
      </dgm:t>
    </dgm:pt>
    <dgm:pt modelId="{E0615B55-F69A-4988-A791-774CFF9E7740}" type="parTrans" cxnId="{6C97935B-3702-4B80-8BEC-BD76E5C3824F}">
      <dgm:prSet/>
      <dgm:spPr/>
      <dgm:t>
        <a:bodyPr/>
        <a:lstStyle/>
        <a:p>
          <a:endParaRPr lang="en-US"/>
        </a:p>
      </dgm:t>
    </dgm:pt>
    <dgm:pt modelId="{008C81B2-37DB-44A6-A089-05B89D042846}" type="sibTrans" cxnId="{6C97935B-3702-4B80-8BEC-BD76E5C3824F}">
      <dgm:prSet/>
      <dgm:spPr/>
      <dgm:t>
        <a:bodyPr/>
        <a:lstStyle/>
        <a:p>
          <a:endParaRPr lang="en-US"/>
        </a:p>
      </dgm:t>
    </dgm:pt>
    <dgm:pt modelId="{7320BB6B-2537-4350-893B-92465958AA6D}">
      <dgm:prSet phldrT="[Text]" phldr="1"/>
      <dgm:spPr/>
      <dgm:t>
        <a:bodyPr/>
        <a:lstStyle/>
        <a:p>
          <a:endParaRPr lang="en-US"/>
        </a:p>
      </dgm:t>
    </dgm:pt>
    <dgm:pt modelId="{20B1AED7-65CF-43C6-ADCF-30367FAE6E69}" type="parTrans" cxnId="{94416CC0-DFAF-4EAE-8409-1A72EFE6E4BC}">
      <dgm:prSet/>
      <dgm:spPr/>
      <dgm:t>
        <a:bodyPr/>
        <a:lstStyle/>
        <a:p>
          <a:endParaRPr lang="en-US"/>
        </a:p>
      </dgm:t>
    </dgm:pt>
    <dgm:pt modelId="{6C5A1619-7BE9-44EB-8583-DA951F3BB570}" type="sibTrans" cxnId="{94416CC0-DFAF-4EAE-8409-1A72EFE6E4BC}">
      <dgm:prSet/>
      <dgm:spPr/>
      <dgm:t>
        <a:bodyPr/>
        <a:lstStyle/>
        <a:p>
          <a:endParaRPr lang="en-US"/>
        </a:p>
      </dgm:t>
    </dgm:pt>
    <dgm:pt modelId="{7DD30FF5-15BB-4991-9D27-ED9C1A08009C}">
      <dgm:prSet phldrT="[Text]" phldr="1"/>
      <dgm:spPr/>
      <dgm:t>
        <a:bodyPr/>
        <a:lstStyle/>
        <a:p>
          <a:endParaRPr lang="en-US"/>
        </a:p>
      </dgm:t>
    </dgm:pt>
    <dgm:pt modelId="{0448F5C5-405E-4251-8E77-08489894AB2C}" type="parTrans" cxnId="{240E574F-00DC-46E7-A8D3-433345EB42D5}">
      <dgm:prSet/>
      <dgm:spPr/>
      <dgm:t>
        <a:bodyPr/>
        <a:lstStyle/>
        <a:p>
          <a:endParaRPr lang="en-US"/>
        </a:p>
      </dgm:t>
    </dgm:pt>
    <dgm:pt modelId="{5E196E49-5A3E-4ABD-8803-F2F2C5930743}" type="sibTrans" cxnId="{240E574F-00DC-46E7-A8D3-433345EB42D5}">
      <dgm:prSet/>
      <dgm:spPr/>
      <dgm:t>
        <a:bodyPr/>
        <a:lstStyle/>
        <a:p>
          <a:endParaRPr lang="en-US"/>
        </a:p>
      </dgm:t>
    </dgm:pt>
    <dgm:pt modelId="{93A470C0-5A12-4437-A8E4-26EDDDBDC770}">
      <dgm:prSet phldrT="[Text]" phldr="1"/>
      <dgm:spPr/>
      <dgm:t>
        <a:bodyPr/>
        <a:lstStyle/>
        <a:p>
          <a:endParaRPr lang="en-US"/>
        </a:p>
      </dgm:t>
    </dgm:pt>
    <dgm:pt modelId="{1A3DEC7E-DAAF-420A-B730-942596C4B2B4}" type="parTrans" cxnId="{75442AF8-3196-4C5C-8B35-858EF8B6318C}">
      <dgm:prSet/>
      <dgm:spPr/>
      <dgm:t>
        <a:bodyPr/>
        <a:lstStyle/>
        <a:p>
          <a:endParaRPr lang="en-US"/>
        </a:p>
      </dgm:t>
    </dgm:pt>
    <dgm:pt modelId="{115FD856-586B-42C8-BDAB-E3E8E528AFDC}" type="sibTrans" cxnId="{75442AF8-3196-4C5C-8B35-858EF8B6318C}">
      <dgm:prSet/>
      <dgm:spPr/>
      <dgm:t>
        <a:bodyPr/>
        <a:lstStyle/>
        <a:p>
          <a:endParaRPr lang="en-US"/>
        </a:p>
      </dgm:t>
    </dgm:pt>
    <dgm:pt modelId="{F1C96320-1ADF-4128-85B3-43FFF6810685}">
      <dgm:prSet phldrT="[Text]" phldr="1"/>
      <dgm:spPr/>
      <dgm:t>
        <a:bodyPr/>
        <a:lstStyle/>
        <a:p>
          <a:endParaRPr lang="en-US"/>
        </a:p>
      </dgm:t>
    </dgm:pt>
    <dgm:pt modelId="{CFFEF884-53BC-4106-A038-80052D0F31C6}" type="parTrans" cxnId="{8D911ABD-4E9B-4C93-A108-3673CCE71922}">
      <dgm:prSet/>
      <dgm:spPr/>
      <dgm:t>
        <a:bodyPr/>
        <a:lstStyle/>
        <a:p>
          <a:endParaRPr lang="en-US"/>
        </a:p>
      </dgm:t>
    </dgm:pt>
    <dgm:pt modelId="{1362E679-4D99-4384-9D19-84631E12E502}" type="sibTrans" cxnId="{8D911ABD-4E9B-4C93-A108-3673CCE71922}">
      <dgm:prSet/>
      <dgm:spPr/>
      <dgm:t>
        <a:bodyPr/>
        <a:lstStyle/>
        <a:p>
          <a:endParaRPr lang="en-US"/>
        </a:p>
      </dgm:t>
    </dgm:pt>
    <dgm:pt modelId="{84EC8086-1264-452A-9AC0-E5302947B3A2}">
      <dgm:prSet phldrT="[Text]" phldr="1"/>
      <dgm:spPr/>
      <dgm:t>
        <a:bodyPr/>
        <a:lstStyle/>
        <a:p>
          <a:endParaRPr lang="en-US"/>
        </a:p>
      </dgm:t>
    </dgm:pt>
    <dgm:pt modelId="{FFC86CAF-E52F-4F74-AE53-1271C2193A8B}" type="parTrans" cxnId="{72311A59-3657-4956-801C-8DEB6773AFE5}">
      <dgm:prSet/>
      <dgm:spPr/>
      <dgm:t>
        <a:bodyPr/>
        <a:lstStyle/>
        <a:p>
          <a:endParaRPr lang="en-US"/>
        </a:p>
      </dgm:t>
    </dgm:pt>
    <dgm:pt modelId="{C1343B59-CAEC-44E2-BA6E-896590F73319}" type="sibTrans" cxnId="{72311A59-3657-4956-801C-8DEB6773AFE5}">
      <dgm:prSet/>
      <dgm:spPr/>
      <dgm:t>
        <a:bodyPr/>
        <a:lstStyle/>
        <a:p>
          <a:endParaRPr lang="en-US"/>
        </a:p>
      </dgm:t>
    </dgm:pt>
    <dgm:pt modelId="{00F8EEFF-050E-411C-9E18-6ABC590066FA}">
      <dgm:prSet phldrT="[Text]" phldr="1"/>
      <dgm:spPr/>
      <dgm:t>
        <a:bodyPr/>
        <a:lstStyle/>
        <a:p>
          <a:endParaRPr lang="en-US"/>
        </a:p>
      </dgm:t>
    </dgm:pt>
    <dgm:pt modelId="{5DA24015-7305-4AAB-A3DC-03F65E12FC7C}" type="parTrans" cxnId="{F5F001E6-1C5D-47A8-9FB9-DA915C4790F8}">
      <dgm:prSet/>
      <dgm:spPr/>
      <dgm:t>
        <a:bodyPr/>
        <a:lstStyle/>
        <a:p>
          <a:endParaRPr lang="en-US"/>
        </a:p>
      </dgm:t>
    </dgm:pt>
    <dgm:pt modelId="{DA3B682D-1E0F-4460-94A6-DD4941F6BFBB}" type="sibTrans" cxnId="{F5F001E6-1C5D-47A8-9FB9-DA915C4790F8}">
      <dgm:prSet/>
      <dgm:spPr/>
      <dgm:t>
        <a:bodyPr/>
        <a:lstStyle/>
        <a:p>
          <a:endParaRPr lang="en-US"/>
        </a:p>
      </dgm:t>
    </dgm:pt>
    <dgm:pt modelId="{659A5B23-B5CB-49AE-90B2-4E657A6E9B05}" type="pres">
      <dgm:prSet presAssocID="{74258F32-C93E-439B-ABDD-C80664BD8372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</dgm:pt>
    <dgm:pt modelId="{371B4E42-46E3-4FA6-BE62-D7DBE7ADCEE4}" type="pres">
      <dgm:prSet presAssocID="{74258F32-C93E-439B-ABDD-C80664BD8372}" presName="children" presStyleCnt="0"/>
      <dgm:spPr/>
    </dgm:pt>
    <dgm:pt modelId="{646913A8-A6AB-499F-9AD3-72C3F9E585E6}" type="pres">
      <dgm:prSet presAssocID="{74258F32-C93E-439B-ABDD-C80664BD8372}" presName="child1group" presStyleCnt="0"/>
      <dgm:spPr/>
    </dgm:pt>
    <dgm:pt modelId="{8A16BBC1-B0AB-462C-A154-A173A992A5EB}" type="pres">
      <dgm:prSet presAssocID="{74258F32-C93E-439B-ABDD-C80664BD8372}" presName="child1" presStyleLbl="bgAcc1" presStyleIdx="0" presStyleCnt="4"/>
      <dgm:spPr/>
    </dgm:pt>
    <dgm:pt modelId="{D126A886-BF87-442E-8387-F5F69419B2A0}" type="pres">
      <dgm:prSet presAssocID="{74258F32-C93E-439B-ABDD-C80664BD8372}" presName="child1Text" presStyleLbl="bgAcc1" presStyleIdx="0" presStyleCnt="4">
        <dgm:presLayoutVars>
          <dgm:bulletEnabled val="1"/>
        </dgm:presLayoutVars>
      </dgm:prSet>
      <dgm:spPr/>
    </dgm:pt>
    <dgm:pt modelId="{4E22E1DB-3498-428D-A9A3-096586F77268}" type="pres">
      <dgm:prSet presAssocID="{74258F32-C93E-439B-ABDD-C80664BD8372}" presName="child2group" presStyleCnt="0"/>
      <dgm:spPr/>
    </dgm:pt>
    <dgm:pt modelId="{0663E585-313D-45E2-BE2B-349936522877}" type="pres">
      <dgm:prSet presAssocID="{74258F32-C93E-439B-ABDD-C80664BD8372}" presName="child2" presStyleLbl="bgAcc1" presStyleIdx="1" presStyleCnt="4"/>
      <dgm:spPr/>
    </dgm:pt>
    <dgm:pt modelId="{23696561-2B13-478D-8AD1-B3023E82045C}" type="pres">
      <dgm:prSet presAssocID="{74258F32-C93E-439B-ABDD-C80664BD8372}" presName="child2Text" presStyleLbl="bgAcc1" presStyleIdx="1" presStyleCnt="4">
        <dgm:presLayoutVars>
          <dgm:bulletEnabled val="1"/>
        </dgm:presLayoutVars>
      </dgm:prSet>
      <dgm:spPr/>
    </dgm:pt>
    <dgm:pt modelId="{2E6412EB-9623-4D4B-BC41-07A5FB3C1577}" type="pres">
      <dgm:prSet presAssocID="{74258F32-C93E-439B-ABDD-C80664BD8372}" presName="child3group" presStyleCnt="0"/>
      <dgm:spPr/>
    </dgm:pt>
    <dgm:pt modelId="{B80DEEB5-9C10-4903-8DCB-3476B70852B7}" type="pres">
      <dgm:prSet presAssocID="{74258F32-C93E-439B-ABDD-C80664BD8372}" presName="child3" presStyleLbl="bgAcc1" presStyleIdx="2" presStyleCnt="4"/>
      <dgm:spPr/>
    </dgm:pt>
    <dgm:pt modelId="{51DAA006-B745-49BF-8EF3-273275BD6168}" type="pres">
      <dgm:prSet presAssocID="{74258F32-C93E-439B-ABDD-C80664BD8372}" presName="child3Text" presStyleLbl="bgAcc1" presStyleIdx="2" presStyleCnt="4">
        <dgm:presLayoutVars>
          <dgm:bulletEnabled val="1"/>
        </dgm:presLayoutVars>
      </dgm:prSet>
      <dgm:spPr/>
    </dgm:pt>
    <dgm:pt modelId="{BB09376F-EC5F-4759-8BD3-A443EDB5BF30}" type="pres">
      <dgm:prSet presAssocID="{74258F32-C93E-439B-ABDD-C80664BD8372}" presName="child4group" presStyleCnt="0"/>
      <dgm:spPr/>
    </dgm:pt>
    <dgm:pt modelId="{78A8396B-917D-45BA-92F7-CF9EDF848253}" type="pres">
      <dgm:prSet presAssocID="{74258F32-C93E-439B-ABDD-C80664BD8372}" presName="child4" presStyleLbl="bgAcc1" presStyleIdx="3" presStyleCnt="4"/>
      <dgm:spPr/>
    </dgm:pt>
    <dgm:pt modelId="{939EAC01-26FA-46FB-8DFC-AA339EB47B97}" type="pres">
      <dgm:prSet presAssocID="{74258F32-C93E-439B-ABDD-C80664BD8372}" presName="child4Text" presStyleLbl="bgAcc1" presStyleIdx="3" presStyleCnt="4">
        <dgm:presLayoutVars>
          <dgm:bulletEnabled val="1"/>
        </dgm:presLayoutVars>
      </dgm:prSet>
      <dgm:spPr/>
    </dgm:pt>
    <dgm:pt modelId="{A508988B-CA05-4338-B767-93FBD31DBA3D}" type="pres">
      <dgm:prSet presAssocID="{74258F32-C93E-439B-ABDD-C80664BD8372}" presName="childPlaceholder" presStyleCnt="0"/>
      <dgm:spPr/>
    </dgm:pt>
    <dgm:pt modelId="{92DDDA3D-9E93-45CE-A761-2D995F812651}" type="pres">
      <dgm:prSet presAssocID="{74258F32-C93E-439B-ABDD-C80664BD8372}" presName="circle" presStyleCnt="0"/>
      <dgm:spPr/>
    </dgm:pt>
    <dgm:pt modelId="{0E8E4E9E-BF1A-4CBB-928C-4A839411B1AA}" type="pres">
      <dgm:prSet presAssocID="{74258F32-C93E-439B-ABDD-C80664BD8372}" presName="quadrant1" presStyleLbl="node1" presStyleIdx="0" presStyleCnt="4">
        <dgm:presLayoutVars>
          <dgm:chMax val="1"/>
          <dgm:bulletEnabled val="1"/>
        </dgm:presLayoutVars>
      </dgm:prSet>
      <dgm:spPr/>
    </dgm:pt>
    <dgm:pt modelId="{E78F94D0-2331-4B61-A9D7-F2E4F897266B}" type="pres">
      <dgm:prSet presAssocID="{74258F32-C93E-439B-ABDD-C80664BD8372}" presName="quadrant2" presStyleLbl="node1" presStyleIdx="1" presStyleCnt="4">
        <dgm:presLayoutVars>
          <dgm:chMax val="1"/>
          <dgm:bulletEnabled val="1"/>
        </dgm:presLayoutVars>
      </dgm:prSet>
      <dgm:spPr/>
    </dgm:pt>
    <dgm:pt modelId="{7D028FB8-05E5-4282-AA87-6CBF6C7E99C2}" type="pres">
      <dgm:prSet presAssocID="{74258F32-C93E-439B-ABDD-C80664BD8372}" presName="quadrant3" presStyleLbl="node1" presStyleIdx="2" presStyleCnt="4">
        <dgm:presLayoutVars>
          <dgm:chMax val="1"/>
          <dgm:bulletEnabled val="1"/>
        </dgm:presLayoutVars>
      </dgm:prSet>
      <dgm:spPr/>
    </dgm:pt>
    <dgm:pt modelId="{83D42104-4D92-48F6-9ACB-FF402C0766AE}" type="pres">
      <dgm:prSet presAssocID="{74258F32-C93E-439B-ABDD-C80664BD8372}" presName="quadrant4" presStyleLbl="node1" presStyleIdx="3" presStyleCnt="4">
        <dgm:presLayoutVars>
          <dgm:chMax val="1"/>
          <dgm:bulletEnabled val="1"/>
        </dgm:presLayoutVars>
      </dgm:prSet>
      <dgm:spPr/>
    </dgm:pt>
    <dgm:pt modelId="{2CACC1BE-8E32-4B29-9E8C-50362C9953CE}" type="pres">
      <dgm:prSet presAssocID="{74258F32-C93E-439B-ABDD-C80664BD8372}" presName="quadrantPlaceholder" presStyleCnt="0"/>
      <dgm:spPr/>
    </dgm:pt>
    <dgm:pt modelId="{1646DC02-84F6-4AAD-94A5-ACDC0233196D}" type="pres">
      <dgm:prSet presAssocID="{74258F32-C93E-439B-ABDD-C80664BD8372}" presName="center1" presStyleLbl="fgShp" presStyleIdx="0" presStyleCnt="2"/>
      <dgm:spPr/>
    </dgm:pt>
    <dgm:pt modelId="{E38DC0F8-0623-4CBD-A00E-3A6D2034857C}" type="pres">
      <dgm:prSet presAssocID="{74258F32-C93E-439B-ABDD-C80664BD8372}" presName="center2" presStyleLbl="fgShp" presStyleIdx="1" presStyleCnt="2"/>
      <dgm:spPr/>
    </dgm:pt>
  </dgm:ptLst>
  <dgm:cxnLst>
    <dgm:cxn modelId="{DD1E9D09-F466-413D-A6A2-28D6A19C8542}" type="presOf" srcId="{93A470C0-5A12-4437-A8E4-26EDDDBDC770}" destId="{7D028FB8-05E5-4282-AA87-6CBF6C7E99C2}" srcOrd="0" destOrd="0" presId="urn:microsoft.com/office/officeart/2005/8/layout/cycle4"/>
    <dgm:cxn modelId="{D60EFD22-F3B0-46AF-842A-61C734DA3933}" type="presOf" srcId="{7320BB6B-2537-4350-893B-92465958AA6D}" destId="{E78F94D0-2331-4B61-A9D7-F2E4F897266B}" srcOrd="0" destOrd="0" presId="urn:microsoft.com/office/officeart/2005/8/layout/cycle4"/>
    <dgm:cxn modelId="{0DFEFC2F-C58B-44C7-89CF-8B6502B23E62}" type="presOf" srcId="{00F8EEFF-050E-411C-9E18-6ABC590066FA}" destId="{939EAC01-26FA-46FB-8DFC-AA339EB47B97}" srcOrd="1" destOrd="0" presId="urn:microsoft.com/office/officeart/2005/8/layout/cycle4"/>
    <dgm:cxn modelId="{6C97935B-3702-4B80-8BEC-BD76E5C3824F}" srcId="{31E72643-067D-4D9E-A943-65F4A8510C37}" destId="{69A86F96-705D-4A13-8719-03C161D23E66}" srcOrd="0" destOrd="0" parTransId="{E0615B55-F69A-4988-A791-774CFF9E7740}" sibTransId="{008C81B2-37DB-44A6-A089-05B89D042846}"/>
    <dgm:cxn modelId="{2520F467-50FF-4E7E-8B1B-90661C214D68}" type="presOf" srcId="{F1C96320-1ADF-4128-85B3-43FFF6810685}" destId="{B80DEEB5-9C10-4903-8DCB-3476B70852B7}" srcOrd="0" destOrd="0" presId="urn:microsoft.com/office/officeart/2005/8/layout/cycle4"/>
    <dgm:cxn modelId="{240E574F-00DC-46E7-A8D3-433345EB42D5}" srcId="{7320BB6B-2537-4350-893B-92465958AA6D}" destId="{7DD30FF5-15BB-4991-9D27-ED9C1A08009C}" srcOrd="0" destOrd="0" parTransId="{0448F5C5-405E-4251-8E77-08489894AB2C}" sibTransId="{5E196E49-5A3E-4ABD-8803-F2F2C5930743}"/>
    <dgm:cxn modelId="{797CA355-596D-4BB8-9061-E78FCBD0E945}" type="presOf" srcId="{7DD30FF5-15BB-4991-9D27-ED9C1A08009C}" destId="{0663E585-313D-45E2-BE2B-349936522877}" srcOrd="0" destOrd="0" presId="urn:microsoft.com/office/officeart/2005/8/layout/cycle4"/>
    <dgm:cxn modelId="{71B80957-6477-40ED-8429-906C399A1268}" type="presOf" srcId="{F1C96320-1ADF-4128-85B3-43FFF6810685}" destId="{51DAA006-B745-49BF-8EF3-273275BD6168}" srcOrd="1" destOrd="0" presId="urn:microsoft.com/office/officeart/2005/8/layout/cycle4"/>
    <dgm:cxn modelId="{72311A59-3657-4956-801C-8DEB6773AFE5}" srcId="{74258F32-C93E-439B-ABDD-C80664BD8372}" destId="{84EC8086-1264-452A-9AC0-E5302947B3A2}" srcOrd="3" destOrd="0" parTransId="{FFC86CAF-E52F-4F74-AE53-1271C2193A8B}" sibTransId="{C1343B59-CAEC-44E2-BA6E-896590F73319}"/>
    <dgm:cxn modelId="{BB84DEA2-4608-4900-B293-CC50260BD4AF}" type="presOf" srcId="{84EC8086-1264-452A-9AC0-E5302947B3A2}" destId="{83D42104-4D92-48F6-9ACB-FF402C0766AE}" srcOrd="0" destOrd="0" presId="urn:microsoft.com/office/officeart/2005/8/layout/cycle4"/>
    <dgm:cxn modelId="{BF0390A7-9F1B-4011-8F1D-324A544C84ED}" type="presOf" srcId="{31E72643-067D-4D9E-A943-65F4A8510C37}" destId="{0E8E4E9E-BF1A-4CBB-928C-4A839411B1AA}" srcOrd="0" destOrd="0" presId="urn:microsoft.com/office/officeart/2005/8/layout/cycle4"/>
    <dgm:cxn modelId="{D963F1AE-97E0-40BE-A500-EE1EBA3C4CD6}" type="presOf" srcId="{74258F32-C93E-439B-ABDD-C80664BD8372}" destId="{659A5B23-B5CB-49AE-90B2-4E657A6E9B05}" srcOrd="0" destOrd="0" presId="urn:microsoft.com/office/officeart/2005/8/layout/cycle4"/>
    <dgm:cxn modelId="{8D911ABD-4E9B-4C93-A108-3673CCE71922}" srcId="{93A470C0-5A12-4437-A8E4-26EDDDBDC770}" destId="{F1C96320-1ADF-4128-85B3-43FFF6810685}" srcOrd="0" destOrd="0" parTransId="{CFFEF884-53BC-4106-A038-80052D0F31C6}" sibTransId="{1362E679-4D99-4384-9D19-84631E12E502}"/>
    <dgm:cxn modelId="{94416CC0-DFAF-4EAE-8409-1A72EFE6E4BC}" srcId="{74258F32-C93E-439B-ABDD-C80664BD8372}" destId="{7320BB6B-2537-4350-893B-92465958AA6D}" srcOrd="1" destOrd="0" parTransId="{20B1AED7-65CF-43C6-ADCF-30367FAE6E69}" sibTransId="{6C5A1619-7BE9-44EB-8583-DA951F3BB570}"/>
    <dgm:cxn modelId="{E7F1C2C2-D333-4FF2-82CA-FF5D3EBDC8EB}" srcId="{74258F32-C93E-439B-ABDD-C80664BD8372}" destId="{31E72643-067D-4D9E-A943-65F4A8510C37}" srcOrd="0" destOrd="0" parTransId="{C9C09F9E-0E1B-441A-B7EE-92DCDFBF04BC}" sibTransId="{5AC8B23E-487D-40F3-9A28-E203E53CE599}"/>
    <dgm:cxn modelId="{99DCFBCC-10B5-4129-92CB-021FF0D2129C}" type="presOf" srcId="{00F8EEFF-050E-411C-9E18-6ABC590066FA}" destId="{78A8396B-917D-45BA-92F7-CF9EDF848253}" srcOrd="0" destOrd="0" presId="urn:microsoft.com/office/officeart/2005/8/layout/cycle4"/>
    <dgm:cxn modelId="{8D38FDDE-37EF-4571-860B-6FA54B9DA235}" type="presOf" srcId="{7DD30FF5-15BB-4991-9D27-ED9C1A08009C}" destId="{23696561-2B13-478D-8AD1-B3023E82045C}" srcOrd="1" destOrd="0" presId="urn:microsoft.com/office/officeart/2005/8/layout/cycle4"/>
    <dgm:cxn modelId="{F5F001E6-1C5D-47A8-9FB9-DA915C4790F8}" srcId="{84EC8086-1264-452A-9AC0-E5302947B3A2}" destId="{00F8EEFF-050E-411C-9E18-6ABC590066FA}" srcOrd="0" destOrd="0" parTransId="{5DA24015-7305-4AAB-A3DC-03F65E12FC7C}" sibTransId="{DA3B682D-1E0F-4460-94A6-DD4941F6BFBB}"/>
    <dgm:cxn modelId="{05AD25EE-D36B-419E-AF66-0DBE47C3BC7D}" type="presOf" srcId="{69A86F96-705D-4A13-8719-03C161D23E66}" destId="{D126A886-BF87-442E-8387-F5F69419B2A0}" srcOrd="1" destOrd="0" presId="urn:microsoft.com/office/officeart/2005/8/layout/cycle4"/>
    <dgm:cxn modelId="{4AD999F0-F84B-4D5B-BACD-E0758DAD466E}" type="presOf" srcId="{69A86F96-705D-4A13-8719-03C161D23E66}" destId="{8A16BBC1-B0AB-462C-A154-A173A992A5EB}" srcOrd="0" destOrd="0" presId="urn:microsoft.com/office/officeart/2005/8/layout/cycle4"/>
    <dgm:cxn modelId="{75442AF8-3196-4C5C-8B35-858EF8B6318C}" srcId="{74258F32-C93E-439B-ABDD-C80664BD8372}" destId="{93A470C0-5A12-4437-A8E4-26EDDDBDC770}" srcOrd="2" destOrd="0" parTransId="{1A3DEC7E-DAAF-420A-B730-942596C4B2B4}" sibTransId="{115FD856-586B-42C8-BDAB-E3E8E528AFDC}"/>
    <dgm:cxn modelId="{94127850-649E-44A8-9ED5-D3D4AF89F4A9}" type="presParOf" srcId="{659A5B23-B5CB-49AE-90B2-4E657A6E9B05}" destId="{371B4E42-46E3-4FA6-BE62-D7DBE7ADCEE4}" srcOrd="0" destOrd="0" presId="urn:microsoft.com/office/officeart/2005/8/layout/cycle4"/>
    <dgm:cxn modelId="{A4C8503F-5247-4F90-BBD4-7A40BDD4AD77}" type="presParOf" srcId="{371B4E42-46E3-4FA6-BE62-D7DBE7ADCEE4}" destId="{646913A8-A6AB-499F-9AD3-72C3F9E585E6}" srcOrd="0" destOrd="0" presId="urn:microsoft.com/office/officeart/2005/8/layout/cycle4"/>
    <dgm:cxn modelId="{1110FB8D-A4FD-4E74-8AD0-8A3E317390C2}" type="presParOf" srcId="{646913A8-A6AB-499F-9AD3-72C3F9E585E6}" destId="{8A16BBC1-B0AB-462C-A154-A173A992A5EB}" srcOrd="0" destOrd="0" presId="urn:microsoft.com/office/officeart/2005/8/layout/cycle4"/>
    <dgm:cxn modelId="{57A5F5B5-0E76-413C-AF26-237FD66C5CEF}" type="presParOf" srcId="{646913A8-A6AB-499F-9AD3-72C3F9E585E6}" destId="{D126A886-BF87-442E-8387-F5F69419B2A0}" srcOrd="1" destOrd="0" presId="urn:microsoft.com/office/officeart/2005/8/layout/cycle4"/>
    <dgm:cxn modelId="{E9DA2DF1-E26A-4420-B168-591FE7924AD9}" type="presParOf" srcId="{371B4E42-46E3-4FA6-BE62-D7DBE7ADCEE4}" destId="{4E22E1DB-3498-428D-A9A3-096586F77268}" srcOrd="1" destOrd="0" presId="urn:microsoft.com/office/officeart/2005/8/layout/cycle4"/>
    <dgm:cxn modelId="{75F98AF4-44C9-4B57-B811-5953FE7D82EC}" type="presParOf" srcId="{4E22E1DB-3498-428D-A9A3-096586F77268}" destId="{0663E585-313D-45E2-BE2B-349936522877}" srcOrd="0" destOrd="0" presId="urn:microsoft.com/office/officeart/2005/8/layout/cycle4"/>
    <dgm:cxn modelId="{AAD60B44-502D-4CA4-A5C5-4EAC7C77E666}" type="presParOf" srcId="{4E22E1DB-3498-428D-A9A3-096586F77268}" destId="{23696561-2B13-478D-8AD1-B3023E82045C}" srcOrd="1" destOrd="0" presId="urn:microsoft.com/office/officeart/2005/8/layout/cycle4"/>
    <dgm:cxn modelId="{3422F793-C24D-4CDB-9412-2647AC3402D8}" type="presParOf" srcId="{371B4E42-46E3-4FA6-BE62-D7DBE7ADCEE4}" destId="{2E6412EB-9623-4D4B-BC41-07A5FB3C1577}" srcOrd="2" destOrd="0" presId="urn:microsoft.com/office/officeart/2005/8/layout/cycle4"/>
    <dgm:cxn modelId="{2B7F2491-4886-4AE4-9FAE-5B820453B7C1}" type="presParOf" srcId="{2E6412EB-9623-4D4B-BC41-07A5FB3C1577}" destId="{B80DEEB5-9C10-4903-8DCB-3476B70852B7}" srcOrd="0" destOrd="0" presId="urn:microsoft.com/office/officeart/2005/8/layout/cycle4"/>
    <dgm:cxn modelId="{0B552018-D41A-4BB8-895F-0FBCD290D13D}" type="presParOf" srcId="{2E6412EB-9623-4D4B-BC41-07A5FB3C1577}" destId="{51DAA006-B745-49BF-8EF3-273275BD6168}" srcOrd="1" destOrd="0" presId="urn:microsoft.com/office/officeart/2005/8/layout/cycle4"/>
    <dgm:cxn modelId="{14106EBC-1415-4B99-A519-DB6867DD7A91}" type="presParOf" srcId="{371B4E42-46E3-4FA6-BE62-D7DBE7ADCEE4}" destId="{BB09376F-EC5F-4759-8BD3-A443EDB5BF30}" srcOrd="3" destOrd="0" presId="urn:microsoft.com/office/officeart/2005/8/layout/cycle4"/>
    <dgm:cxn modelId="{E22979B7-1DBE-4B2E-BA29-7C72726C1B3A}" type="presParOf" srcId="{BB09376F-EC5F-4759-8BD3-A443EDB5BF30}" destId="{78A8396B-917D-45BA-92F7-CF9EDF848253}" srcOrd="0" destOrd="0" presId="urn:microsoft.com/office/officeart/2005/8/layout/cycle4"/>
    <dgm:cxn modelId="{FEF0CAF4-9C99-4DD9-8C0B-E816478A3E28}" type="presParOf" srcId="{BB09376F-EC5F-4759-8BD3-A443EDB5BF30}" destId="{939EAC01-26FA-46FB-8DFC-AA339EB47B97}" srcOrd="1" destOrd="0" presId="urn:microsoft.com/office/officeart/2005/8/layout/cycle4"/>
    <dgm:cxn modelId="{AC9D6B69-162D-4F3F-B0FB-4D0BA4668319}" type="presParOf" srcId="{371B4E42-46E3-4FA6-BE62-D7DBE7ADCEE4}" destId="{A508988B-CA05-4338-B767-93FBD31DBA3D}" srcOrd="4" destOrd="0" presId="urn:microsoft.com/office/officeart/2005/8/layout/cycle4"/>
    <dgm:cxn modelId="{B2212458-B2A3-4340-83E5-A700FA792D20}" type="presParOf" srcId="{659A5B23-B5CB-49AE-90B2-4E657A6E9B05}" destId="{92DDDA3D-9E93-45CE-A761-2D995F812651}" srcOrd="1" destOrd="0" presId="urn:microsoft.com/office/officeart/2005/8/layout/cycle4"/>
    <dgm:cxn modelId="{6E2D1A64-DA08-4C6A-843E-28994D1A7CA7}" type="presParOf" srcId="{92DDDA3D-9E93-45CE-A761-2D995F812651}" destId="{0E8E4E9E-BF1A-4CBB-928C-4A839411B1AA}" srcOrd="0" destOrd="0" presId="urn:microsoft.com/office/officeart/2005/8/layout/cycle4"/>
    <dgm:cxn modelId="{9640853C-E308-4852-84C9-5A9A51BB5628}" type="presParOf" srcId="{92DDDA3D-9E93-45CE-A761-2D995F812651}" destId="{E78F94D0-2331-4B61-A9D7-F2E4F897266B}" srcOrd="1" destOrd="0" presId="urn:microsoft.com/office/officeart/2005/8/layout/cycle4"/>
    <dgm:cxn modelId="{EC01DD17-EA55-4B4D-895A-103E4499FA55}" type="presParOf" srcId="{92DDDA3D-9E93-45CE-A761-2D995F812651}" destId="{7D028FB8-05E5-4282-AA87-6CBF6C7E99C2}" srcOrd="2" destOrd="0" presId="urn:microsoft.com/office/officeart/2005/8/layout/cycle4"/>
    <dgm:cxn modelId="{9B2B38D6-E66E-46B2-8114-F80005CE8334}" type="presParOf" srcId="{92DDDA3D-9E93-45CE-A761-2D995F812651}" destId="{83D42104-4D92-48F6-9ACB-FF402C0766AE}" srcOrd="3" destOrd="0" presId="urn:microsoft.com/office/officeart/2005/8/layout/cycle4"/>
    <dgm:cxn modelId="{5833BA61-4CED-43F7-B5BB-AECE18D96F97}" type="presParOf" srcId="{92DDDA3D-9E93-45CE-A761-2D995F812651}" destId="{2CACC1BE-8E32-4B29-9E8C-50362C9953CE}" srcOrd="4" destOrd="0" presId="urn:microsoft.com/office/officeart/2005/8/layout/cycle4"/>
    <dgm:cxn modelId="{184E97C8-52FD-4C99-940B-0917780A903B}" type="presParOf" srcId="{659A5B23-B5CB-49AE-90B2-4E657A6E9B05}" destId="{1646DC02-84F6-4AAD-94A5-ACDC0233196D}" srcOrd="2" destOrd="0" presId="urn:microsoft.com/office/officeart/2005/8/layout/cycle4"/>
    <dgm:cxn modelId="{63F59AF9-EBEC-4F7E-B121-A1DDF599BD1C}" type="presParOf" srcId="{659A5B23-B5CB-49AE-90B2-4E657A6E9B05}" destId="{E38DC0F8-0623-4CBD-A00E-3A6D2034857C}" srcOrd="3" destOrd="0" presId="urn:microsoft.com/office/officeart/2005/8/layout/cycle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80DEEB5-9C10-4903-8DCB-3476B70852B7}">
      <dsp:nvSpPr>
        <dsp:cNvPr id="0" name=""/>
        <dsp:cNvSpPr/>
      </dsp:nvSpPr>
      <dsp:spPr>
        <a:xfrm>
          <a:off x="7274591" y="8183354"/>
          <a:ext cx="4458620" cy="288817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t" anchorCtr="0">
          <a:noAutofit/>
        </a:bodyPr>
        <a:lstStyle/>
        <a:p>
          <a:pPr marL="285750" lvl="1" indent="-285750" algn="l" defTabSz="2266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5100" kern="1200"/>
        </a:p>
      </dsp:txBody>
      <dsp:txXfrm>
        <a:off x="8675621" y="8968842"/>
        <a:ext cx="2994146" cy="2039243"/>
      </dsp:txXfrm>
    </dsp:sp>
    <dsp:sp modelId="{78A8396B-917D-45BA-92F7-CF9EDF848253}">
      <dsp:nvSpPr>
        <dsp:cNvPr id="0" name=""/>
        <dsp:cNvSpPr/>
      </dsp:nvSpPr>
      <dsp:spPr>
        <a:xfrm>
          <a:off x="0" y="8183354"/>
          <a:ext cx="4458620" cy="288817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t" anchorCtr="0">
          <a:noAutofit/>
        </a:bodyPr>
        <a:lstStyle/>
        <a:p>
          <a:pPr marL="285750" lvl="1" indent="-285750" algn="l" defTabSz="2266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5100" kern="1200"/>
        </a:p>
      </dsp:txBody>
      <dsp:txXfrm>
        <a:off x="63444" y="8968842"/>
        <a:ext cx="2994146" cy="2039243"/>
      </dsp:txXfrm>
    </dsp:sp>
    <dsp:sp modelId="{0663E585-313D-45E2-BE2B-349936522877}">
      <dsp:nvSpPr>
        <dsp:cNvPr id="0" name=""/>
        <dsp:cNvSpPr/>
      </dsp:nvSpPr>
      <dsp:spPr>
        <a:xfrm>
          <a:off x="7274591" y="2045982"/>
          <a:ext cx="4458620" cy="288817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t" anchorCtr="0">
          <a:noAutofit/>
        </a:bodyPr>
        <a:lstStyle/>
        <a:p>
          <a:pPr marL="285750" lvl="1" indent="-285750" algn="l" defTabSz="2266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5100" kern="1200"/>
        </a:p>
      </dsp:txBody>
      <dsp:txXfrm>
        <a:off x="8675621" y="2109426"/>
        <a:ext cx="2994146" cy="2039243"/>
      </dsp:txXfrm>
    </dsp:sp>
    <dsp:sp modelId="{8A16BBC1-B0AB-462C-A154-A173A992A5EB}">
      <dsp:nvSpPr>
        <dsp:cNvPr id="0" name=""/>
        <dsp:cNvSpPr/>
      </dsp:nvSpPr>
      <dsp:spPr>
        <a:xfrm>
          <a:off x="0" y="2045982"/>
          <a:ext cx="4458620" cy="288817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t" anchorCtr="0">
          <a:noAutofit/>
        </a:bodyPr>
        <a:lstStyle/>
        <a:p>
          <a:pPr marL="285750" lvl="1" indent="-285750" algn="l" defTabSz="2266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5100" kern="1200"/>
        </a:p>
      </dsp:txBody>
      <dsp:txXfrm>
        <a:off x="63444" y="2109426"/>
        <a:ext cx="2994146" cy="2039243"/>
      </dsp:txXfrm>
    </dsp:sp>
    <dsp:sp modelId="{0E8E4E9E-BF1A-4CBB-928C-4A839411B1AA}">
      <dsp:nvSpPr>
        <dsp:cNvPr id="0" name=""/>
        <dsp:cNvSpPr/>
      </dsp:nvSpPr>
      <dsp:spPr>
        <a:xfrm>
          <a:off x="1868288" y="2560438"/>
          <a:ext cx="3908062" cy="3908062"/>
        </a:xfrm>
        <a:prstGeom prst="pieWedg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5168" tIns="455168" rIns="455168" bIns="455168" numCol="1" spcCol="1270" anchor="ctr" anchorCtr="0">
          <a:noAutofit/>
        </a:bodyPr>
        <a:lstStyle/>
        <a:p>
          <a:pPr marL="0" lvl="0" indent="0" algn="ctr" defTabSz="2844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400" kern="1200"/>
        </a:p>
      </dsp:txBody>
      <dsp:txXfrm>
        <a:off x="3012933" y="3705083"/>
        <a:ext cx="2763417" cy="2763417"/>
      </dsp:txXfrm>
    </dsp:sp>
    <dsp:sp modelId="{E78F94D0-2331-4B61-A9D7-F2E4F897266B}">
      <dsp:nvSpPr>
        <dsp:cNvPr id="0" name=""/>
        <dsp:cNvSpPr/>
      </dsp:nvSpPr>
      <dsp:spPr>
        <a:xfrm rot="5400000">
          <a:off x="5956861" y="2560438"/>
          <a:ext cx="3908062" cy="3908062"/>
        </a:xfrm>
        <a:prstGeom prst="pieWedg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5168" tIns="455168" rIns="455168" bIns="455168" numCol="1" spcCol="1270" anchor="ctr" anchorCtr="0">
          <a:noAutofit/>
        </a:bodyPr>
        <a:lstStyle/>
        <a:p>
          <a:pPr marL="0" lvl="0" indent="0" algn="ctr" defTabSz="2844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400" kern="1200"/>
        </a:p>
      </dsp:txBody>
      <dsp:txXfrm rot="-5400000">
        <a:off x="5956861" y="3705083"/>
        <a:ext cx="2763417" cy="2763417"/>
      </dsp:txXfrm>
    </dsp:sp>
    <dsp:sp modelId="{7D028FB8-05E5-4282-AA87-6CBF6C7E99C2}">
      <dsp:nvSpPr>
        <dsp:cNvPr id="0" name=""/>
        <dsp:cNvSpPr/>
      </dsp:nvSpPr>
      <dsp:spPr>
        <a:xfrm rot="10800000">
          <a:off x="5956861" y="6649011"/>
          <a:ext cx="3908062" cy="3908062"/>
        </a:xfrm>
        <a:prstGeom prst="pieWedg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5168" tIns="455168" rIns="455168" bIns="455168" numCol="1" spcCol="1270" anchor="ctr" anchorCtr="0">
          <a:noAutofit/>
        </a:bodyPr>
        <a:lstStyle/>
        <a:p>
          <a:pPr marL="0" lvl="0" indent="0" algn="ctr" defTabSz="2844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400" kern="1200"/>
        </a:p>
      </dsp:txBody>
      <dsp:txXfrm rot="10800000">
        <a:off x="5956861" y="6649011"/>
        <a:ext cx="2763417" cy="2763417"/>
      </dsp:txXfrm>
    </dsp:sp>
    <dsp:sp modelId="{83D42104-4D92-48F6-9ACB-FF402C0766AE}">
      <dsp:nvSpPr>
        <dsp:cNvPr id="0" name=""/>
        <dsp:cNvSpPr/>
      </dsp:nvSpPr>
      <dsp:spPr>
        <a:xfrm rot="16200000">
          <a:off x="1868288" y="6649011"/>
          <a:ext cx="3908062" cy="3908062"/>
        </a:xfrm>
        <a:prstGeom prst="pieWedg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5168" tIns="455168" rIns="455168" bIns="455168" numCol="1" spcCol="1270" anchor="ctr" anchorCtr="0">
          <a:noAutofit/>
        </a:bodyPr>
        <a:lstStyle/>
        <a:p>
          <a:pPr marL="0" lvl="0" indent="0" algn="ctr" defTabSz="2844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400" kern="1200"/>
        </a:p>
      </dsp:txBody>
      <dsp:txXfrm rot="5400000">
        <a:off x="3012933" y="6649011"/>
        <a:ext cx="2763417" cy="2763417"/>
      </dsp:txXfrm>
    </dsp:sp>
    <dsp:sp modelId="{1646DC02-84F6-4AAD-94A5-ACDC0233196D}">
      <dsp:nvSpPr>
        <dsp:cNvPr id="0" name=""/>
        <dsp:cNvSpPr/>
      </dsp:nvSpPr>
      <dsp:spPr>
        <a:xfrm>
          <a:off x="5191946" y="5746456"/>
          <a:ext cx="1349319" cy="1173321"/>
        </a:xfrm>
        <a:prstGeom prst="circular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38DC0F8-0623-4CBD-A00E-3A6D2034857C}">
      <dsp:nvSpPr>
        <dsp:cNvPr id="0" name=""/>
        <dsp:cNvSpPr/>
      </dsp:nvSpPr>
      <dsp:spPr>
        <a:xfrm rot="10800000">
          <a:off x="5191946" y="6197734"/>
          <a:ext cx="1349319" cy="1173321"/>
        </a:xfrm>
        <a:prstGeom prst="circular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80DEEB5-9C10-4903-8DCB-3476B70852B7}">
      <dsp:nvSpPr>
        <dsp:cNvPr id="0" name=""/>
        <dsp:cNvSpPr/>
      </dsp:nvSpPr>
      <dsp:spPr>
        <a:xfrm>
          <a:off x="7274591" y="8183354"/>
          <a:ext cx="4458620" cy="288817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t" anchorCtr="0">
          <a:noAutofit/>
        </a:bodyPr>
        <a:lstStyle/>
        <a:p>
          <a:pPr marL="285750" lvl="1" indent="-285750" algn="l" defTabSz="2266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5100" kern="1200"/>
        </a:p>
      </dsp:txBody>
      <dsp:txXfrm>
        <a:off x="8675621" y="8968842"/>
        <a:ext cx="2994146" cy="2039243"/>
      </dsp:txXfrm>
    </dsp:sp>
    <dsp:sp modelId="{78A8396B-917D-45BA-92F7-CF9EDF848253}">
      <dsp:nvSpPr>
        <dsp:cNvPr id="0" name=""/>
        <dsp:cNvSpPr/>
      </dsp:nvSpPr>
      <dsp:spPr>
        <a:xfrm>
          <a:off x="0" y="8183354"/>
          <a:ext cx="4458620" cy="288817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t" anchorCtr="0">
          <a:noAutofit/>
        </a:bodyPr>
        <a:lstStyle/>
        <a:p>
          <a:pPr marL="285750" lvl="1" indent="-285750" algn="l" defTabSz="2266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5100" kern="1200"/>
        </a:p>
      </dsp:txBody>
      <dsp:txXfrm>
        <a:off x="63444" y="8968842"/>
        <a:ext cx="2994146" cy="2039243"/>
      </dsp:txXfrm>
    </dsp:sp>
    <dsp:sp modelId="{0663E585-313D-45E2-BE2B-349936522877}">
      <dsp:nvSpPr>
        <dsp:cNvPr id="0" name=""/>
        <dsp:cNvSpPr/>
      </dsp:nvSpPr>
      <dsp:spPr>
        <a:xfrm>
          <a:off x="7274591" y="2045982"/>
          <a:ext cx="4458620" cy="288817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t" anchorCtr="0">
          <a:noAutofit/>
        </a:bodyPr>
        <a:lstStyle/>
        <a:p>
          <a:pPr marL="285750" lvl="1" indent="-285750" algn="l" defTabSz="2266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5100" kern="1200"/>
        </a:p>
      </dsp:txBody>
      <dsp:txXfrm>
        <a:off x="8675621" y="2109426"/>
        <a:ext cx="2994146" cy="2039243"/>
      </dsp:txXfrm>
    </dsp:sp>
    <dsp:sp modelId="{8A16BBC1-B0AB-462C-A154-A173A992A5EB}">
      <dsp:nvSpPr>
        <dsp:cNvPr id="0" name=""/>
        <dsp:cNvSpPr/>
      </dsp:nvSpPr>
      <dsp:spPr>
        <a:xfrm>
          <a:off x="0" y="2045982"/>
          <a:ext cx="4458620" cy="288817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t" anchorCtr="0">
          <a:noAutofit/>
        </a:bodyPr>
        <a:lstStyle/>
        <a:p>
          <a:pPr marL="285750" lvl="1" indent="-285750" algn="l" defTabSz="2266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5100" kern="1200"/>
        </a:p>
      </dsp:txBody>
      <dsp:txXfrm>
        <a:off x="63444" y="2109426"/>
        <a:ext cx="2994146" cy="2039243"/>
      </dsp:txXfrm>
    </dsp:sp>
    <dsp:sp modelId="{0E8E4E9E-BF1A-4CBB-928C-4A839411B1AA}">
      <dsp:nvSpPr>
        <dsp:cNvPr id="0" name=""/>
        <dsp:cNvSpPr/>
      </dsp:nvSpPr>
      <dsp:spPr>
        <a:xfrm>
          <a:off x="1868288" y="2560438"/>
          <a:ext cx="3908062" cy="3908062"/>
        </a:xfrm>
        <a:prstGeom prst="pieWedg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5168" tIns="455168" rIns="455168" bIns="455168" numCol="1" spcCol="1270" anchor="ctr" anchorCtr="0">
          <a:noAutofit/>
        </a:bodyPr>
        <a:lstStyle/>
        <a:p>
          <a:pPr marL="0" lvl="0" indent="0" algn="ctr" defTabSz="2844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400" kern="1200"/>
        </a:p>
      </dsp:txBody>
      <dsp:txXfrm>
        <a:off x="3012933" y="3705083"/>
        <a:ext cx="2763417" cy="2763417"/>
      </dsp:txXfrm>
    </dsp:sp>
    <dsp:sp modelId="{E78F94D0-2331-4B61-A9D7-F2E4F897266B}">
      <dsp:nvSpPr>
        <dsp:cNvPr id="0" name=""/>
        <dsp:cNvSpPr/>
      </dsp:nvSpPr>
      <dsp:spPr>
        <a:xfrm rot="5400000">
          <a:off x="5956861" y="2560438"/>
          <a:ext cx="3908062" cy="3908062"/>
        </a:xfrm>
        <a:prstGeom prst="pieWedg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5168" tIns="455168" rIns="455168" bIns="455168" numCol="1" spcCol="1270" anchor="ctr" anchorCtr="0">
          <a:noAutofit/>
        </a:bodyPr>
        <a:lstStyle/>
        <a:p>
          <a:pPr marL="0" lvl="0" indent="0" algn="ctr" defTabSz="2844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400" kern="1200"/>
        </a:p>
      </dsp:txBody>
      <dsp:txXfrm rot="-5400000">
        <a:off x="5956861" y="3705083"/>
        <a:ext cx="2763417" cy="2763417"/>
      </dsp:txXfrm>
    </dsp:sp>
    <dsp:sp modelId="{7D028FB8-05E5-4282-AA87-6CBF6C7E99C2}">
      <dsp:nvSpPr>
        <dsp:cNvPr id="0" name=""/>
        <dsp:cNvSpPr/>
      </dsp:nvSpPr>
      <dsp:spPr>
        <a:xfrm rot="10800000">
          <a:off x="5956861" y="6649011"/>
          <a:ext cx="3908062" cy="3908062"/>
        </a:xfrm>
        <a:prstGeom prst="pieWedg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5168" tIns="455168" rIns="455168" bIns="455168" numCol="1" spcCol="1270" anchor="ctr" anchorCtr="0">
          <a:noAutofit/>
        </a:bodyPr>
        <a:lstStyle/>
        <a:p>
          <a:pPr marL="0" lvl="0" indent="0" algn="ctr" defTabSz="2844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400" kern="1200"/>
        </a:p>
      </dsp:txBody>
      <dsp:txXfrm rot="10800000">
        <a:off x="5956861" y="6649011"/>
        <a:ext cx="2763417" cy="2763417"/>
      </dsp:txXfrm>
    </dsp:sp>
    <dsp:sp modelId="{83D42104-4D92-48F6-9ACB-FF402C0766AE}">
      <dsp:nvSpPr>
        <dsp:cNvPr id="0" name=""/>
        <dsp:cNvSpPr/>
      </dsp:nvSpPr>
      <dsp:spPr>
        <a:xfrm rot="16200000">
          <a:off x="1868288" y="6649011"/>
          <a:ext cx="3908062" cy="3908062"/>
        </a:xfrm>
        <a:prstGeom prst="pieWedg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5168" tIns="455168" rIns="455168" bIns="455168" numCol="1" spcCol="1270" anchor="ctr" anchorCtr="0">
          <a:noAutofit/>
        </a:bodyPr>
        <a:lstStyle/>
        <a:p>
          <a:pPr marL="0" lvl="0" indent="0" algn="ctr" defTabSz="2844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400" kern="1200"/>
        </a:p>
      </dsp:txBody>
      <dsp:txXfrm rot="5400000">
        <a:off x="3012933" y="6649011"/>
        <a:ext cx="2763417" cy="2763417"/>
      </dsp:txXfrm>
    </dsp:sp>
    <dsp:sp modelId="{1646DC02-84F6-4AAD-94A5-ACDC0233196D}">
      <dsp:nvSpPr>
        <dsp:cNvPr id="0" name=""/>
        <dsp:cNvSpPr/>
      </dsp:nvSpPr>
      <dsp:spPr>
        <a:xfrm>
          <a:off x="5191946" y="5746456"/>
          <a:ext cx="1349319" cy="1173321"/>
        </a:xfrm>
        <a:prstGeom prst="circular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38DC0F8-0623-4CBD-A00E-3A6D2034857C}">
      <dsp:nvSpPr>
        <dsp:cNvPr id="0" name=""/>
        <dsp:cNvSpPr/>
      </dsp:nvSpPr>
      <dsp:spPr>
        <a:xfrm rot="10800000">
          <a:off x="5191946" y="6197734"/>
          <a:ext cx="1349319" cy="1173321"/>
        </a:xfrm>
        <a:prstGeom prst="circular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A87D09-4864-8540-F5CC-58C37F65D7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599987" y="566665"/>
            <a:ext cx="12127486" cy="4711853"/>
          </a:xfrm>
        </p:spPr>
        <p:txBody>
          <a:bodyPr anchor="ctr">
            <a:noAutofit/>
          </a:bodyPr>
          <a:lstStyle>
            <a:lvl1pPr algn="ctr">
              <a:defRPr sz="6000">
                <a:latin typeface="Arial Nova Cond Light" panose="020B0306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7E47C1F-B16D-30BA-544D-5652F97323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4748" y="5770178"/>
            <a:ext cx="24232725" cy="1929765"/>
          </a:xfrm>
        </p:spPr>
        <p:txBody>
          <a:bodyPr>
            <a:normAutofit/>
          </a:bodyPr>
          <a:lstStyle>
            <a:lvl1pPr marL="0" indent="0" algn="ctr">
              <a:spcBef>
                <a:spcPts val="1800"/>
              </a:spcBef>
              <a:buNone/>
              <a:defRPr sz="4400">
                <a:latin typeface="Arial Nova Cond Light" panose="020B0306020202020204" pitchFamily="34" charset="0"/>
              </a:defRPr>
            </a:lvl1pPr>
            <a:lvl2pPr marL="944987" indent="0" algn="ctr">
              <a:buNone/>
              <a:defRPr sz="4134"/>
            </a:lvl2pPr>
            <a:lvl3pPr marL="1889973" indent="0" algn="ctr">
              <a:buNone/>
              <a:defRPr sz="3720"/>
            </a:lvl3pPr>
            <a:lvl4pPr marL="2834960" indent="0" algn="ctr">
              <a:buNone/>
              <a:defRPr sz="3307"/>
            </a:lvl4pPr>
            <a:lvl5pPr marL="3779947" indent="0" algn="ctr">
              <a:buNone/>
              <a:defRPr sz="3307"/>
            </a:lvl5pPr>
            <a:lvl6pPr marL="4724933" indent="0" algn="ctr">
              <a:buNone/>
              <a:defRPr sz="3307"/>
            </a:lvl6pPr>
            <a:lvl7pPr marL="5669920" indent="0" algn="ctr">
              <a:buNone/>
              <a:defRPr sz="3307"/>
            </a:lvl7pPr>
            <a:lvl8pPr marL="6614907" indent="0" algn="ctr">
              <a:buNone/>
              <a:defRPr sz="3307"/>
            </a:lvl8pPr>
            <a:lvl9pPr marL="7559893" indent="0" algn="ctr">
              <a:buNone/>
              <a:defRPr sz="3307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19B81587-A587-07CC-F119-15FE0F630DAE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511875" y="8733278"/>
            <a:ext cx="11733738" cy="13116571"/>
          </a:xfrm>
        </p:spPr>
        <p:txBody>
          <a:bodyPr>
            <a:normAutofit/>
          </a:bodyPr>
          <a:lstStyle>
            <a:lvl1pPr>
              <a:defRPr sz="4400">
                <a:latin typeface="Arial Nova Light" panose="020B0304020202020204" pitchFamily="34" charset="0"/>
              </a:defRPr>
            </a:lvl1pPr>
            <a:lvl2pPr>
              <a:defRPr sz="4000">
                <a:latin typeface="Arial Nova Light" panose="020B0304020202020204" pitchFamily="34" charset="0"/>
              </a:defRPr>
            </a:lvl2pPr>
            <a:lvl3pPr>
              <a:defRPr sz="3600">
                <a:latin typeface="Arial Nova Light" panose="020B0304020202020204" pitchFamily="34" charset="0"/>
              </a:defRPr>
            </a:lvl3pPr>
            <a:lvl4pPr>
              <a:defRPr sz="3200">
                <a:latin typeface="Arial Nova Light" panose="020B0304020202020204" pitchFamily="34" charset="0"/>
              </a:defRPr>
            </a:lvl4pPr>
            <a:lvl5pPr>
              <a:defRPr sz="3200">
                <a:latin typeface="Arial Nova Light" panose="020B03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84EF2161-CEE2-4B56-DFAF-ACC043F110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2993740" y="8733278"/>
            <a:ext cx="11733736" cy="13116571"/>
          </a:xfrm>
        </p:spPr>
        <p:txBody>
          <a:bodyPr/>
          <a:lstStyle>
            <a:lvl1pPr marL="0" indent="0">
              <a:buNone/>
              <a:defRPr>
                <a:latin typeface="Arial Nova Light" panose="020B0304020202020204" pitchFamily="34" charset="0"/>
              </a:defRPr>
            </a:lvl1pPr>
            <a:lvl2pPr>
              <a:defRPr>
                <a:latin typeface="Arial Nova Light" panose="020B0304020202020204" pitchFamily="34" charset="0"/>
              </a:defRPr>
            </a:lvl2pPr>
            <a:lvl3pPr>
              <a:defRPr>
                <a:latin typeface="Arial Nova Light" panose="020B0304020202020204" pitchFamily="34" charset="0"/>
              </a:defRPr>
            </a:lvl3pPr>
            <a:lvl4pPr>
              <a:defRPr>
                <a:latin typeface="Arial Nova Light" panose="020B0304020202020204" pitchFamily="34" charset="0"/>
              </a:defRPr>
            </a:lvl4pPr>
            <a:lvl5pPr>
              <a:defRPr>
                <a:latin typeface="Arial Nova Light" panose="020B03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3CB080F0-965C-69BD-37A6-EFF785FE461A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511875" y="22341509"/>
            <a:ext cx="11733738" cy="13116571"/>
          </a:xfrm>
        </p:spPr>
        <p:txBody>
          <a:bodyPr/>
          <a:lstStyle>
            <a:lvl1pPr marL="0" indent="0">
              <a:buNone/>
              <a:defRPr>
                <a:latin typeface="Arial Nova Light" panose="020B0304020202020204" pitchFamily="34" charset="0"/>
              </a:defRPr>
            </a:lvl1pPr>
            <a:lvl2pPr>
              <a:defRPr>
                <a:latin typeface="Arial Nova Light" panose="020B0304020202020204" pitchFamily="34" charset="0"/>
              </a:defRPr>
            </a:lvl2pPr>
            <a:lvl3pPr>
              <a:defRPr>
                <a:latin typeface="Arial Nova Light" panose="020B0304020202020204" pitchFamily="34" charset="0"/>
              </a:defRPr>
            </a:lvl3pPr>
            <a:lvl4pPr>
              <a:defRPr>
                <a:latin typeface="Arial Nova Light" panose="020B0304020202020204" pitchFamily="34" charset="0"/>
              </a:defRPr>
            </a:lvl4pPr>
            <a:lvl5pPr>
              <a:defRPr>
                <a:latin typeface="Arial Nova Light" panose="020B03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10" name="Content Placeholder 3">
            <a:extLst>
              <a:ext uri="{FF2B5EF4-FFF2-40B4-BE49-F238E27FC236}">
                <a16:creationId xmlns:a16="http://schemas.microsoft.com/office/drawing/2014/main" id="{5EECCFD8-F189-4744-A294-E7D0C535AE58}"/>
              </a:ext>
            </a:extLst>
          </p:cNvPr>
          <p:cNvSpPr>
            <a:spLocks noGrp="1"/>
          </p:cNvSpPr>
          <p:nvPr>
            <p:ph sz="half" idx="15"/>
          </p:nvPr>
        </p:nvSpPr>
        <p:spPr>
          <a:xfrm>
            <a:off x="12993740" y="22341509"/>
            <a:ext cx="11733736" cy="13116571"/>
          </a:xfrm>
        </p:spPr>
        <p:txBody>
          <a:bodyPr>
            <a:normAutofit/>
          </a:bodyPr>
          <a:lstStyle>
            <a:lvl1pPr>
              <a:defRPr sz="4400">
                <a:latin typeface="Arial Nova Light" panose="020B0304020202020204" pitchFamily="34" charset="0"/>
              </a:defRPr>
            </a:lvl1pPr>
            <a:lvl2pPr>
              <a:defRPr sz="4000">
                <a:latin typeface="Arial Nova Light" panose="020B0304020202020204" pitchFamily="34" charset="0"/>
              </a:defRPr>
            </a:lvl2pPr>
            <a:lvl3pPr>
              <a:defRPr sz="3600">
                <a:latin typeface="Arial Nova Light" panose="020B0304020202020204" pitchFamily="34" charset="0"/>
              </a:defRPr>
            </a:lvl3pPr>
            <a:lvl4pPr>
              <a:defRPr sz="3200">
                <a:latin typeface="Arial Nova Light" panose="020B0304020202020204" pitchFamily="34" charset="0"/>
              </a:defRPr>
            </a:lvl4pPr>
            <a:lvl5pPr>
              <a:defRPr sz="3200">
                <a:latin typeface="Arial Nova Light" panose="020B03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953078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780" y="2399982"/>
            <a:ext cx="8127648" cy="8399939"/>
          </a:xfrm>
        </p:spPr>
        <p:txBody>
          <a:bodyPr anchor="b"/>
          <a:lstStyle>
            <a:lvl1pPr>
              <a:defRPr sz="881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713272" y="5183304"/>
            <a:ext cx="12757487" cy="25583147"/>
          </a:xfrm>
        </p:spPr>
        <p:txBody>
          <a:bodyPr anchor="t"/>
          <a:lstStyle>
            <a:lvl1pPr marL="0" indent="0">
              <a:buNone/>
              <a:defRPr sz="8819"/>
            </a:lvl1pPr>
            <a:lvl2pPr marL="1259997" indent="0">
              <a:buNone/>
              <a:defRPr sz="7717"/>
            </a:lvl2pPr>
            <a:lvl3pPr marL="2519995" indent="0">
              <a:buNone/>
              <a:defRPr sz="6614"/>
            </a:lvl3pPr>
            <a:lvl4pPr marL="3779992" indent="0">
              <a:buNone/>
              <a:defRPr sz="5512"/>
            </a:lvl4pPr>
            <a:lvl5pPr marL="5039990" indent="0">
              <a:buNone/>
              <a:defRPr sz="5512"/>
            </a:lvl5pPr>
            <a:lvl6pPr marL="6299987" indent="0">
              <a:buNone/>
              <a:defRPr sz="5512"/>
            </a:lvl6pPr>
            <a:lvl7pPr marL="7559985" indent="0">
              <a:buNone/>
              <a:defRPr sz="5512"/>
            </a:lvl7pPr>
            <a:lvl8pPr marL="8819982" indent="0">
              <a:buNone/>
              <a:defRPr sz="5512"/>
            </a:lvl8pPr>
            <a:lvl9pPr marL="10079980" indent="0">
              <a:buNone/>
              <a:defRPr sz="5512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5780" y="10799922"/>
            <a:ext cx="8127648" cy="20008190"/>
          </a:xfrm>
        </p:spPr>
        <p:txBody>
          <a:bodyPr/>
          <a:lstStyle>
            <a:lvl1pPr marL="0" indent="0">
              <a:buNone/>
              <a:defRPr sz="4409"/>
            </a:lvl1pPr>
            <a:lvl2pPr marL="1259997" indent="0">
              <a:buNone/>
              <a:defRPr sz="3858"/>
            </a:lvl2pPr>
            <a:lvl3pPr marL="2519995" indent="0">
              <a:buNone/>
              <a:defRPr sz="3307"/>
            </a:lvl3pPr>
            <a:lvl4pPr marL="3779992" indent="0">
              <a:buNone/>
              <a:defRPr sz="2756"/>
            </a:lvl4pPr>
            <a:lvl5pPr marL="5039990" indent="0">
              <a:buNone/>
              <a:defRPr sz="2756"/>
            </a:lvl5pPr>
            <a:lvl6pPr marL="6299987" indent="0">
              <a:buNone/>
              <a:defRPr sz="2756"/>
            </a:lvl6pPr>
            <a:lvl7pPr marL="7559985" indent="0">
              <a:buNone/>
              <a:defRPr sz="2756"/>
            </a:lvl7pPr>
            <a:lvl8pPr marL="8819982" indent="0">
              <a:buNone/>
              <a:defRPr sz="2756"/>
            </a:lvl8pPr>
            <a:lvl9pPr marL="10079980" indent="0">
              <a:buNone/>
              <a:defRPr sz="2756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61369-E9CB-46CB-AA03-D1F29D7426B6}" type="datetimeFigureOut">
              <a:rPr lang="en-US" smtClean="0"/>
              <a:t>03-Jul-23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A1567-D8BE-4567-AECB-7DFA16A958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6584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61369-E9CB-46CB-AA03-D1F29D7426B6}" type="datetimeFigureOut">
              <a:rPr lang="en-US" smtClean="0"/>
              <a:t>03-Jul-23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A1567-D8BE-4567-AECB-7DFA16A958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3534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8033733" y="1916653"/>
            <a:ext cx="5433745" cy="3050811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32500" y="1916653"/>
            <a:ext cx="15986234" cy="3050811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61369-E9CB-46CB-AA03-D1F29D7426B6}" type="datetimeFigureOut">
              <a:rPr lang="en-US" smtClean="0"/>
              <a:t>03-Jul-23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A1567-D8BE-4567-AECB-7DFA16A958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0107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32498" y="9583264"/>
            <a:ext cx="10709989" cy="228415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757488" y="9583264"/>
            <a:ext cx="10709989" cy="228415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61369-E9CB-46CB-AA03-D1F29D7426B6}" type="datetimeFigureOut">
              <a:rPr lang="en-US" smtClean="0"/>
              <a:t>03-Jul-23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A1567-D8BE-4567-AECB-7DFA16A958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825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89998" y="5891626"/>
            <a:ext cx="21419979" cy="12533242"/>
          </a:xfrm>
        </p:spPr>
        <p:txBody>
          <a:bodyPr anchor="b"/>
          <a:lstStyle>
            <a:lvl1pPr algn="ctr">
              <a:defRPr sz="1653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49997" y="18908198"/>
            <a:ext cx="18899981" cy="8691601"/>
          </a:xfrm>
        </p:spPr>
        <p:txBody>
          <a:bodyPr/>
          <a:lstStyle>
            <a:lvl1pPr marL="0" indent="0" algn="ctr">
              <a:buNone/>
              <a:defRPr sz="6614"/>
            </a:lvl1pPr>
            <a:lvl2pPr marL="1259997" indent="0" algn="ctr">
              <a:buNone/>
              <a:defRPr sz="5512"/>
            </a:lvl2pPr>
            <a:lvl3pPr marL="2519995" indent="0" algn="ctr">
              <a:buNone/>
              <a:defRPr sz="4961"/>
            </a:lvl3pPr>
            <a:lvl4pPr marL="3779992" indent="0" algn="ctr">
              <a:buNone/>
              <a:defRPr sz="4409"/>
            </a:lvl4pPr>
            <a:lvl5pPr marL="5039990" indent="0" algn="ctr">
              <a:buNone/>
              <a:defRPr sz="4409"/>
            </a:lvl5pPr>
            <a:lvl6pPr marL="6299987" indent="0" algn="ctr">
              <a:buNone/>
              <a:defRPr sz="4409"/>
            </a:lvl6pPr>
            <a:lvl7pPr marL="7559985" indent="0" algn="ctr">
              <a:buNone/>
              <a:defRPr sz="4409"/>
            </a:lvl7pPr>
            <a:lvl8pPr marL="8819982" indent="0" algn="ctr">
              <a:buNone/>
              <a:defRPr sz="4409"/>
            </a:lvl8pPr>
            <a:lvl9pPr marL="10079980" indent="0" algn="ctr">
              <a:buNone/>
              <a:defRPr sz="4409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61369-E9CB-46CB-AA03-D1F29D7426B6}" type="datetimeFigureOut">
              <a:rPr lang="en-US" smtClean="0"/>
              <a:t>03-Jul-23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A1567-D8BE-4567-AECB-7DFA16A958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0720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61369-E9CB-46CB-AA03-D1F29D7426B6}" type="datetimeFigureOut">
              <a:rPr lang="en-US" smtClean="0"/>
              <a:t>03-Jul-23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A1567-D8BE-4567-AECB-7DFA16A958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8646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9375" y="8974945"/>
            <a:ext cx="21734978" cy="14974888"/>
          </a:xfrm>
        </p:spPr>
        <p:txBody>
          <a:bodyPr anchor="b"/>
          <a:lstStyle>
            <a:lvl1pPr>
              <a:defRPr sz="1653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19375" y="24091502"/>
            <a:ext cx="21734978" cy="7874940"/>
          </a:xfrm>
        </p:spPr>
        <p:txBody>
          <a:bodyPr/>
          <a:lstStyle>
            <a:lvl1pPr marL="0" indent="0">
              <a:buNone/>
              <a:defRPr sz="6614">
                <a:solidFill>
                  <a:schemeClr val="tx1"/>
                </a:solidFill>
              </a:defRPr>
            </a:lvl1pPr>
            <a:lvl2pPr marL="1259997" indent="0">
              <a:buNone/>
              <a:defRPr sz="5512">
                <a:solidFill>
                  <a:schemeClr val="tx1">
                    <a:tint val="75000"/>
                  </a:schemeClr>
                </a:solidFill>
              </a:defRPr>
            </a:lvl2pPr>
            <a:lvl3pPr marL="2519995" indent="0">
              <a:buNone/>
              <a:defRPr sz="4961">
                <a:solidFill>
                  <a:schemeClr val="tx1">
                    <a:tint val="75000"/>
                  </a:schemeClr>
                </a:solidFill>
              </a:defRPr>
            </a:lvl3pPr>
            <a:lvl4pPr marL="3779992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4pPr>
            <a:lvl5pPr marL="5039990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5pPr>
            <a:lvl6pPr marL="6299987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6pPr>
            <a:lvl7pPr marL="7559985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7pPr>
            <a:lvl8pPr marL="8819982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8pPr>
            <a:lvl9pPr marL="10079980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61369-E9CB-46CB-AA03-D1F29D7426B6}" type="datetimeFigureOut">
              <a:rPr lang="en-US" smtClean="0"/>
              <a:t>03-Jul-23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A1567-D8BE-4567-AECB-7DFA16A958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9564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781" y="1916661"/>
            <a:ext cx="21734978" cy="695828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5783" y="8824938"/>
            <a:ext cx="10660769" cy="4324966"/>
          </a:xfrm>
        </p:spPr>
        <p:txBody>
          <a:bodyPr anchor="b"/>
          <a:lstStyle>
            <a:lvl1pPr marL="0" indent="0">
              <a:buNone/>
              <a:defRPr sz="6614" b="1"/>
            </a:lvl1pPr>
            <a:lvl2pPr marL="1259997" indent="0">
              <a:buNone/>
              <a:defRPr sz="5512" b="1"/>
            </a:lvl2pPr>
            <a:lvl3pPr marL="2519995" indent="0">
              <a:buNone/>
              <a:defRPr sz="4961" b="1"/>
            </a:lvl3pPr>
            <a:lvl4pPr marL="3779992" indent="0">
              <a:buNone/>
              <a:defRPr sz="4409" b="1"/>
            </a:lvl4pPr>
            <a:lvl5pPr marL="5039990" indent="0">
              <a:buNone/>
              <a:defRPr sz="4409" b="1"/>
            </a:lvl5pPr>
            <a:lvl6pPr marL="6299987" indent="0">
              <a:buNone/>
              <a:defRPr sz="4409" b="1"/>
            </a:lvl6pPr>
            <a:lvl7pPr marL="7559985" indent="0">
              <a:buNone/>
              <a:defRPr sz="4409" b="1"/>
            </a:lvl7pPr>
            <a:lvl8pPr marL="8819982" indent="0">
              <a:buNone/>
              <a:defRPr sz="4409" b="1"/>
            </a:lvl8pPr>
            <a:lvl9pPr marL="10079980" indent="0">
              <a:buNone/>
              <a:defRPr sz="440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35783" y="13149904"/>
            <a:ext cx="10660769" cy="1934152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757489" y="8824938"/>
            <a:ext cx="10713272" cy="4324966"/>
          </a:xfrm>
        </p:spPr>
        <p:txBody>
          <a:bodyPr anchor="b"/>
          <a:lstStyle>
            <a:lvl1pPr marL="0" indent="0">
              <a:buNone/>
              <a:defRPr sz="6614" b="1"/>
            </a:lvl1pPr>
            <a:lvl2pPr marL="1259997" indent="0">
              <a:buNone/>
              <a:defRPr sz="5512" b="1"/>
            </a:lvl2pPr>
            <a:lvl3pPr marL="2519995" indent="0">
              <a:buNone/>
              <a:defRPr sz="4961" b="1"/>
            </a:lvl3pPr>
            <a:lvl4pPr marL="3779992" indent="0">
              <a:buNone/>
              <a:defRPr sz="4409" b="1"/>
            </a:lvl4pPr>
            <a:lvl5pPr marL="5039990" indent="0">
              <a:buNone/>
              <a:defRPr sz="4409" b="1"/>
            </a:lvl5pPr>
            <a:lvl6pPr marL="6299987" indent="0">
              <a:buNone/>
              <a:defRPr sz="4409" b="1"/>
            </a:lvl6pPr>
            <a:lvl7pPr marL="7559985" indent="0">
              <a:buNone/>
              <a:defRPr sz="4409" b="1"/>
            </a:lvl7pPr>
            <a:lvl8pPr marL="8819982" indent="0">
              <a:buNone/>
              <a:defRPr sz="4409" b="1"/>
            </a:lvl8pPr>
            <a:lvl9pPr marL="10079980" indent="0">
              <a:buNone/>
              <a:defRPr sz="440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757489" y="13149904"/>
            <a:ext cx="10713272" cy="1934152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61369-E9CB-46CB-AA03-D1F29D7426B6}" type="datetimeFigureOut">
              <a:rPr lang="en-US" smtClean="0"/>
              <a:t>03-Jul-23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A1567-D8BE-4567-AECB-7DFA16A958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968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61369-E9CB-46CB-AA03-D1F29D7426B6}" type="datetimeFigureOut">
              <a:rPr lang="en-US" smtClean="0"/>
              <a:t>03-Jul-23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A1567-D8BE-4567-AECB-7DFA16A958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2961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61369-E9CB-46CB-AA03-D1F29D7426B6}" type="datetimeFigureOut">
              <a:rPr lang="en-US" smtClean="0"/>
              <a:t>03-Jul-23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A1567-D8BE-4567-AECB-7DFA16A958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9840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780" y="2399982"/>
            <a:ext cx="8127648" cy="8399939"/>
          </a:xfrm>
        </p:spPr>
        <p:txBody>
          <a:bodyPr anchor="b"/>
          <a:lstStyle>
            <a:lvl1pPr>
              <a:defRPr sz="881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13272" y="5183304"/>
            <a:ext cx="12757487" cy="25583147"/>
          </a:xfrm>
        </p:spPr>
        <p:txBody>
          <a:bodyPr/>
          <a:lstStyle>
            <a:lvl1pPr>
              <a:defRPr sz="8819"/>
            </a:lvl1pPr>
            <a:lvl2pPr>
              <a:defRPr sz="7717"/>
            </a:lvl2pPr>
            <a:lvl3pPr>
              <a:defRPr sz="6614"/>
            </a:lvl3pPr>
            <a:lvl4pPr>
              <a:defRPr sz="5512"/>
            </a:lvl4pPr>
            <a:lvl5pPr>
              <a:defRPr sz="5512"/>
            </a:lvl5pPr>
            <a:lvl6pPr>
              <a:defRPr sz="5512"/>
            </a:lvl6pPr>
            <a:lvl7pPr>
              <a:defRPr sz="5512"/>
            </a:lvl7pPr>
            <a:lvl8pPr>
              <a:defRPr sz="5512"/>
            </a:lvl8pPr>
            <a:lvl9pPr>
              <a:defRPr sz="5512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5780" y="10799922"/>
            <a:ext cx="8127648" cy="20008190"/>
          </a:xfrm>
        </p:spPr>
        <p:txBody>
          <a:bodyPr/>
          <a:lstStyle>
            <a:lvl1pPr marL="0" indent="0">
              <a:buNone/>
              <a:defRPr sz="4409"/>
            </a:lvl1pPr>
            <a:lvl2pPr marL="1259997" indent="0">
              <a:buNone/>
              <a:defRPr sz="3858"/>
            </a:lvl2pPr>
            <a:lvl3pPr marL="2519995" indent="0">
              <a:buNone/>
              <a:defRPr sz="3307"/>
            </a:lvl3pPr>
            <a:lvl4pPr marL="3779992" indent="0">
              <a:buNone/>
              <a:defRPr sz="2756"/>
            </a:lvl4pPr>
            <a:lvl5pPr marL="5039990" indent="0">
              <a:buNone/>
              <a:defRPr sz="2756"/>
            </a:lvl5pPr>
            <a:lvl6pPr marL="6299987" indent="0">
              <a:buNone/>
              <a:defRPr sz="2756"/>
            </a:lvl6pPr>
            <a:lvl7pPr marL="7559985" indent="0">
              <a:buNone/>
              <a:defRPr sz="2756"/>
            </a:lvl7pPr>
            <a:lvl8pPr marL="8819982" indent="0">
              <a:buNone/>
              <a:defRPr sz="2756"/>
            </a:lvl8pPr>
            <a:lvl9pPr marL="10079980" indent="0">
              <a:buNone/>
              <a:defRPr sz="2756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61369-E9CB-46CB-AA03-D1F29D7426B6}" type="datetimeFigureOut">
              <a:rPr lang="en-US" smtClean="0"/>
              <a:t>03-Jul-23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A1567-D8BE-4567-AECB-7DFA16A958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4137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32499" y="5549462"/>
            <a:ext cx="21734978" cy="36912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2499" y="9583264"/>
            <a:ext cx="21734978" cy="228415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732498" y="33366432"/>
            <a:ext cx="5669994" cy="19166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307">
                <a:solidFill>
                  <a:schemeClr val="tx1">
                    <a:tint val="75000"/>
                  </a:schemeClr>
                </a:solidFill>
                <a:latin typeface="Arial Nova Light" panose="020B0304020202020204" pitchFamily="34" charset="0"/>
              </a:defRPr>
            </a:lvl1pPr>
          </a:lstStyle>
          <a:p>
            <a:fld id="{CE561369-E9CB-46CB-AA03-D1F29D7426B6}" type="datetimeFigureOut">
              <a:rPr lang="en-US" smtClean="0"/>
              <a:pPr/>
              <a:t>03-Jul-23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347492" y="33366432"/>
            <a:ext cx="8504992" cy="19166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307">
                <a:solidFill>
                  <a:schemeClr val="tx1">
                    <a:tint val="75000"/>
                  </a:schemeClr>
                </a:solidFill>
                <a:latin typeface="Arial Nova Light" panose="020B0304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797483" y="33366432"/>
            <a:ext cx="5669994" cy="19166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307">
                <a:solidFill>
                  <a:schemeClr val="tx1">
                    <a:tint val="75000"/>
                  </a:schemeClr>
                </a:solidFill>
                <a:latin typeface="Arial Nova Light" panose="020B0304020202020204" pitchFamily="34" charset="0"/>
              </a:defRPr>
            </a:lvl1pPr>
          </a:lstStyle>
          <a:p>
            <a:fld id="{D07A1567-D8BE-4567-AECB-7DFA16A95836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8" descr="A picture containing text, font, screenshot, logo&#10;&#10;Description automatically generated">
            <a:extLst>
              <a:ext uri="{FF2B5EF4-FFF2-40B4-BE49-F238E27FC236}">
                <a16:creationId xmlns:a16="http://schemas.microsoft.com/office/drawing/2014/main" id="{16CC2AC0-288B-E2C1-3B5E-D979A63DD641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320" y="72996"/>
            <a:ext cx="11515887" cy="4406544"/>
          </a:xfrm>
          <a:prstGeom prst="rect">
            <a:avLst/>
          </a:prstGeom>
        </p:spPr>
      </p:pic>
      <p:sp>
        <p:nvSpPr>
          <p:cNvPr id="10" name="Subtitle 2">
            <a:extLst>
              <a:ext uri="{FF2B5EF4-FFF2-40B4-BE49-F238E27FC236}">
                <a16:creationId xmlns:a16="http://schemas.microsoft.com/office/drawing/2014/main" id="{9C0D44D1-B90C-102D-BDF0-CD77DEBB4DB8}"/>
              </a:ext>
            </a:extLst>
          </p:cNvPr>
          <p:cNvSpPr txBox="1">
            <a:spLocks/>
          </p:cNvSpPr>
          <p:nvPr userDrawn="1"/>
        </p:nvSpPr>
        <p:spPr>
          <a:xfrm>
            <a:off x="4441371" y="3852120"/>
            <a:ext cx="6999890" cy="786142"/>
          </a:xfrm>
          <a:prstGeom prst="rect">
            <a:avLst/>
          </a:prstGeom>
        </p:spPr>
        <p:txBody>
          <a:bodyPr/>
          <a:lstStyle>
            <a:lvl1pPr marL="0" indent="0" algn="ctr" defTabSz="2519995" rtl="0" eaLnBrk="1" latinLnBrk="0" hangingPunct="1">
              <a:lnSpc>
                <a:spcPct val="90000"/>
              </a:lnSpc>
              <a:spcBef>
                <a:spcPts val="2756"/>
              </a:spcBef>
              <a:buFont typeface="Arial" panose="020B0604020202020204" pitchFamily="34" charset="0"/>
              <a:buNone/>
              <a:defRPr sz="4961" kern="1200">
                <a:solidFill>
                  <a:schemeClr val="tx1"/>
                </a:solidFill>
                <a:latin typeface="Arial Nova Cond Light" panose="020B0306020202020204" pitchFamily="34" charset="0"/>
                <a:ea typeface="+mn-ea"/>
                <a:cs typeface="+mn-cs"/>
              </a:defRPr>
            </a:lvl1pPr>
            <a:lvl2pPr marL="944987" indent="0" algn="ctr" defTabSz="2519995" rtl="0" eaLnBrk="1" latinLnBrk="0" hangingPunct="1">
              <a:lnSpc>
                <a:spcPct val="90000"/>
              </a:lnSpc>
              <a:spcBef>
                <a:spcPts val="1378"/>
              </a:spcBef>
              <a:buFont typeface="Arial" panose="020B0604020202020204" pitchFamily="34" charset="0"/>
              <a:buNone/>
              <a:defRPr sz="4134" kern="1200">
                <a:solidFill>
                  <a:schemeClr val="tx1"/>
                </a:solidFill>
                <a:latin typeface="Arial Nova Light" panose="020B0304020202020204" pitchFamily="34" charset="0"/>
                <a:ea typeface="+mn-ea"/>
                <a:cs typeface="+mn-cs"/>
              </a:defRPr>
            </a:lvl2pPr>
            <a:lvl3pPr marL="1889973" indent="0" algn="ctr" defTabSz="2519995" rtl="0" eaLnBrk="1" latinLnBrk="0" hangingPunct="1">
              <a:lnSpc>
                <a:spcPct val="90000"/>
              </a:lnSpc>
              <a:spcBef>
                <a:spcPts val="1378"/>
              </a:spcBef>
              <a:buFont typeface="Arial" panose="020B0604020202020204" pitchFamily="34" charset="0"/>
              <a:buNone/>
              <a:defRPr sz="3720" kern="1200">
                <a:solidFill>
                  <a:schemeClr val="tx1"/>
                </a:solidFill>
                <a:latin typeface="Arial Nova Light" panose="020B0304020202020204" pitchFamily="34" charset="0"/>
                <a:ea typeface="+mn-ea"/>
                <a:cs typeface="+mn-cs"/>
              </a:defRPr>
            </a:lvl3pPr>
            <a:lvl4pPr marL="2834960" indent="0" algn="ctr" defTabSz="2519995" rtl="0" eaLnBrk="1" latinLnBrk="0" hangingPunct="1">
              <a:lnSpc>
                <a:spcPct val="90000"/>
              </a:lnSpc>
              <a:spcBef>
                <a:spcPts val="1378"/>
              </a:spcBef>
              <a:buFont typeface="Arial" panose="020B0604020202020204" pitchFamily="34" charset="0"/>
              <a:buNone/>
              <a:defRPr sz="3307" kern="1200">
                <a:solidFill>
                  <a:schemeClr val="tx1"/>
                </a:solidFill>
                <a:latin typeface="Arial Nova Light" panose="020B0304020202020204" pitchFamily="34" charset="0"/>
                <a:ea typeface="+mn-ea"/>
                <a:cs typeface="+mn-cs"/>
              </a:defRPr>
            </a:lvl4pPr>
            <a:lvl5pPr marL="3779947" indent="0" algn="ctr" defTabSz="2519995" rtl="0" eaLnBrk="1" latinLnBrk="0" hangingPunct="1">
              <a:lnSpc>
                <a:spcPct val="90000"/>
              </a:lnSpc>
              <a:spcBef>
                <a:spcPts val="1378"/>
              </a:spcBef>
              <a:buFont typeface="Arial" panose="020B0604020202020204" pitchFamily="34" charset="0"/>
              <a:buNone/>
              <a:defRPr sz="3307" kern="1200">
                <a:solidFill>
                  <a:schemeClr val="tx1"/>
                </a:solidFill>
                <a:latin typeface="Arial Nova Light" panose="020B0304020202020204" pitchFamily="34" charset="0"/>
                <a:ea typeface="+mn-ea"/>
                <a:cs typeface="+mn-cs"/>
              </a:defRPr>
            </a:lvl5pPr>
            <a:lvl6pPr marL="4724933" indent="0" algn="ctr" defTabSz="2519995" rtl="0" eaLnBrk="1" latinLnBrk="0" hangingPunct="1">
              <a:lnSpc>
                <a:spcPct val="90000"/>
              </a:lnSpc>
              <a:spcBef>
                <a:spcPts val="1378"/>
              </a:spcBef>
              <a:buFont typeface="Arial" panose="020B0604020202020204" pitchFamily="34" charset="0"/>
              <a:buNone/>
              <a:defRPr sz="330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669920" indent="0" algn="ctr" defTabSz="2519995" rtl="0" eaLnBrk="1" latinLnBrk="0" hangingPunct="1">
              <a:lnSpc>
                <a:spcPct val="90000"/>
              </a:lnSpc>
              <a:spcBef>
                <a:spcPts val="1378"/>
              </a:spcBef>
              <a:buFont typeface="Arial" panose="020B0604020202020204" pitchFamily="34" charset="0"/>
              <a:buNone/>
              <a:defRPr sz="330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614907" indent="0" algn="ctr" defTabSz="2519995" rtl="0" eaLnBrk="1" latinLnBrk="0" hangingPunct="1">
              <a:lnSpc>
                <a:spcPct val="90000"/>
              </a:lnSpc>
              <a:spcBef>
                <a:spcPts val="1378"/>
              </a:spcBef>
              <a:buFont typeface="Arial" panose="020B0604020202020204" pitchFamily="34" charset="0"/>
              <a:buNone/>
              <a:defRPr sz="330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559893" indent="0" algn="ctr" defTabSz="2519995" rtl="0" eaLnBrk="1" latinLnBrk="0" hangingPunct="1">
              <a:lnSpc>
                <a:spcPct val="90000"/>
              </a:lnSpc>
              <a:spcBef>
                <a:spcPts val="1378"/>
              </a:spcBef>
              <a:buFont typeface="Arial" panose="020B0604020202020204" pitchFamily="34" charset="0"/>
              <a:buNone/>
              <a:defRPr sz="330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4800" b="0" dirty="0">
                <a:solidFill>
                  <a:srgbClr val="009DDF"/>
                </a:solidFill>
                <a:latin typeface="Arial Nova Cond Light" panose="020B0306020202020204" pitchFamily="34" charset="0"/>
                <a:cs typeface="FreesiaUPC" panose="020B0502040204020203" pitchFamily="34" charset="-34"/>
              </a:rPr>
              <a:t>DIA DA INDÚSTRIA </a:t>
            </a:r>
            <a:r>
              <a:rPr lang="en-US" sz="4800" b="0" dirty="0">
                <a:solidFill>
                  <a:srgbClr val="475560"/>
                </a:solidFill>
                <a:latin typeface="Arial Nova Cond Light" panose="020B0306020202020204" pitchFamily="34" charset="0"/>
                <a:cs typeface="FreesiaUPC" panose="020B0502040204020203" pitchFamily="34" charset="-34"/>
              </a:rPr>
              <a:t>2023</a:t>
            </a:r>
          </a:p>
        </p:txBody>
      </p:sp>
    </p:spTree>
    <p:extLst>
      <p:ext uri="{BB962C8B-B14F-4D97-AF65-F5344CB8AC3E}">
        <p14:creationId xmlns:p14="http://schemas.microsoft.com/office/powerpoint/2010/main" val="31340727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54" r:id="rId2"/>
    <p:sldLayoutId id="2147483651" r:id="rId3"/>
    <p:sldLayoutId id="2147483652" r:id="rId4"/>
    <p:sldLayoutId id="2147483653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xStyles>
    <p:titleStyle>
      <a:lvl1pPr algn="l" defTabSz="2519995" rtl="0" eaLnBrk="1" latinLnBrk="0" hangingPunct="1">
        <a:lnSpc>
          <a:spcPct val="90000"/>
        </a:lnSpc>
        <a:spcBef>
          <a:spcPct val="0"/>
        </a:spcBef>
        <a:buNone/>
        <a:defRPr sz="12126" kern="1200">
          <a:solidFill>
            <a:schemeClr val="tx1"/>
          </a:solidFill>
          <a:latin typeface="Arial Nova Cond Light" panose="020B0306020202020204" pitchFamily="34" charset="0"/>
          <a:ea typeface="+mj-ea"/>
          <a:cs typeface="+mj-cs"/>
        </a:defRPr>
      </a:lvl1pPr>
    </p:titleStyle>
    <p:bodyStyle>
      <a:lvl1pPr marL="629999" indent="-629999" algn="l" defTabSz="2519995" rtl="0" eaLnBrk="1" latinLnBrk="0" hangingPunct="1">
        <a:lnSpc>
          <a:spcPct val="90000"/>
        </a:lnSpc>
        <a:spcBef>
          <a:spcPts val="2756"/>
        </a:spcBef>
        <a:buFont typeface="Arial" panose="020B0604020202020204" pitchFamily="34" charset="0"/>
        <a:buChar char="•"/>
        <a:defRPr sz="7717" kern="1200">
          <a:solidFill>
            <a:schemeClr val="tx1"/>
          </a:solidFill>
          <a:latin typeface="Arial Nova Light" panose="020B0304020202020204" pitchFamily="34" charset="0"/>
          <a:ea typeface="+mn-ea"/>
          <a:cs typeface="+mn-cs"/>
        </a:defRPr>
      </a:lvl1pPr>
      <a:lvl2pPr marL="1889996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6614" kern="1200">
          <a:solidFill>
            <a:schemeClr val="tx1"/>
          </a:solidFill>
          <a:latin typeface="Arial Nova Light" panose="020B0304020202020204" pitchFamily="34" charset="0"/>
          <a:ea typeface="+mn-ea"/>
          <a:cs typeface="+mn-cs"/>
        </a:defRPr>
      </a:lvl2pPr>
      <a:lvl3pPr marL="3149994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5512" kern="1200">
          <a:solidFill>
            <a:schemeClr val="tx1"/>
          </a:solidFill>
          <a:latin typeface="Arial Nova Light" panose="020B0304020202020204" pitchFamily="34" charset="0"/>
          <a:ea typeface="+mn-ea"/>
          <a:cs typeface="+mn-cs"/>
        </a:defRPr>
      </a:lvl3pPr>
      <a:lvl4pPr marL="4409991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Arial Nova Light" panose="020B0304020202020204" pitchFamily="34" charset="0"/>
          <a:ea typeface="+mn-ea"/>
          <a:cs typeface="+mn-cs"/>
        </a:defRPr>
      </a:lvl4pPr>
      <a:lvl5pPr marL="5669989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Arial Nova Light" panose="020B0304020202020204" pitchFamily="34" charset="0"/>
          <a:ea typeface="+mn-ea"/>
          <a:cs typeface="+mn-cs"/>
        </a:defRPr>
      </a:lvl5pPr>
      <a:lvl6pPr marL="6929986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6pPr>
      <a:lvl7pPr marL="8189984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7pPr>
      <a:lvl8pPr marL="9449981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8pPr>
      <a:lvl9pPr marL="10709979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1pPr>
      <a:lvl2pPr marL="1259997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2pPr>
      <a:lvl3pPr marL="2519995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3pPr>
      <a:lvl4pPr marL="3779992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4pPr>
      <a:lvl5pPr marL="5039990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5pPr>
      <a:lvl6pPr marL="6299987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6pPr>
      <a:lvl7pPr marL="7559985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7pPr>
      <a:lvl8pPr marL="8819982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8pPr>
      <a:lvl9pPr marL="10079980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chart" Target="../charts/char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chart" Target="../charts/char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>
            <a:extLst>
              <a:ext uri="{FF2B5EF4-FFF2-40B4-BE49-F238E27FC236}">
                <a16:creationId xmlns:a16="http://schemas.microsoft.com/office/drawing/2014/main" id="{C59B368C-F33A-B4C5-B65F-BC6D4DB86D3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ubtitle 14">
            <a:extLst>
              <a:ext uri="{FF2B5EF4-FFF2-40B4-BE49-F238E27FC236}">
                <a16:creationId xmlns:a16="http://schemas.microsoft.com/office/drawing/2014/main" id="{5AF4EFB5-81BC-3CFC-FD6F-6D9DF384401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7" name="Content Placeholder 16">
            <a:extLst>
              <a:ext uri="{FF2B5EF4-FFF2-40B4-BE49-F238E27FC236}">
                <a16:creationId xmlns:a16="http://schemas.microsoft.com/office/drawing/2014/main" id="{00AB4B93-393D-B7BD-4DC6-456BE55E768B}"/>
              </a:ext>
            </a:extLst>
          </p:cNvPr>
          <p:cNvSpPr>
            <a:spLocks noGrp="1"/>
          </p:cNvSpPr>
          <p:nvPr>
            <p:ph sz="half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Content Placeholder 15">
            <a:extLst>
              <a:ext uri="{FF2B5EF4-FFF2-40B4-BE49-F238E27FC236}">
                <a16:creationId xmlns:a16="http://schemas.microsoft.com/office/drawing/2014/main" id="{74F71574-7CD5-CDAF-E03C-D63F4032C43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Content Placeholder 17">
            <a:extLst>
              <a:ext uri="{FF2B5EF4-FFF2-40B4-BE49-F238E27FC236}">
                <a16:creationId xmlns:a16="http://schemas.microsoft.com/office/drawing/2014/main" id="{F0721B93-9CD8-A94B-517B-AB381325645A}"/>
              </a:ext>
            </a:extLst>
          </p:cNvPr>
          <p:cNvSpPr>
            <a:spLocks noGrp="1"/>
          </p:cNvSpPr>
          <p:nvPr>
            <p:ph sz="half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Content Placeholder 18">
            <a:extLst>
              <a:ext uri="{FF2B5EF4-FFF2-40B4-BE49-F238E27FC236}">
                <a16:creationId xmlns:a16="http://schemas.microsoft.com/office/drawing/2014/main" id="{0185EA59-78A4-BF3C-164B-69F65EAC2CE5}"/>
              </a:ext>
            </a:extLst>
          </p:cNvPr>
          <p:cNvSpPr>
            <a:spLocks noGrp="1"/>
          </p:cNvSpPr>
          <p:nvPr>
            <p:ph sz="half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2217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95EDC0-1CDC-BF92-060B-E3295A17E8F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MSc TITLE (UPPERCASE)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4BB5AC1-DBFA-302D-CCC0-1B1E188444E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>
              <a:spcBef>
                <a:spcPts val="1800"/>
              </a:spcBef>
            </a:pPr>
            <a:r>
              <a:rPr lang="en-US" sz="4400" b="1" dirty="0"/>
              <a:t>Student Name (bold)</a:t>
            </a:r>
          </a:p>
          <a:p>
            <a:pPr>
              <a:spcBef>
                <a:spcPts val="1800"/>
              </a:spcBef>
            </a:pPr>
            <a:r>
              <a:rPr lang="en-US" sz="4400" dirty="0"/>
              <a:t>Thesis to obtain the Master of Science Degree in &lt;</a:t>
            </a:r>
            <a:r>
              <a:rPr lang="en-US" sz="4400" dirty="0" err="1"/>
              <a:t>Degree_Name</a:t>
            </a:r>
            <a:r>
              <a:rPr lang="en-US" sz="4400" dirty="0"/>
              <a:t>&gt; Engineering (Month Year)</a:t>
            </a:r>
          </a:p>
          <a:p>
            <a:pPr>
              <a:spcBef>
                <a:spcPts val="1800"/>
              </a:spcBef>
            </a:pPr>
            <a:r>
              <a:rPr lang="en-US" sz="4400" dirty="0"/>
              <a:t>Supervisors: Prof. ?? and Prof. ??</a:t>
            </a:r>
          </a:p>
          <a:p>
            <a:pPr>
              <a:spcBef>
                <a:spcPts val="1800"/>
              </a:spcBef>
            </a:pPr>
            <a:endParaRPr lang="en-US" sz="44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79CACC9-719E-EC4C-2CB9-C70B3CF16B77}"/>
              </a:ext>
            </a:extLst>
          </p:cNvPr>
          <p:cNvSpPr>
            <a:spLocks noGrp="1"/>
          </p:cNvSpPr>
          <p:nvPr>
            <p:ph sz="half" idx="13"/>
          </p:nvPr>
        </p:nvSpPr>
        <p:spPr/>
        <p:txBody>
          <a:bodyPr/>
          <a:lstStyle/>
          <a:p>
            <a:r>
              <a:rPr lang="en-US" dirty="0"/>
              <a:t>Objectives:</a:t>
            </a:r>
          </a:p>
          <a:p>
            <a:pPr lvl="1"/>
            <a:r>
              <a:rPr lang="en-US" dirty="0" err="1"/>
              <a:t>Blabla</a:t>
            </a:r>
            <a:endParaRPr lang="en-US" dirty="0"/>
          </a:p>
          <a:p>
            <a:pPr lvl="1"/>
            <a:r>
              <a:rPr lang="en-US" dirty="0" err="1"/>
              <a:t>Blabla</a:t>
            </a:r>
            <a:endParaRPr lang="en-US" dirty="0"/>
          </a:p>
          <a:p>
            <a:pPr lvl="1"/>
            <a:r>
              <a:rPr lang="en-US" dirty="0" err="1"/>
              <a:t>Blabla</a:t>
            </a:r>
            <a:endParaRPr lang="en-US" dirty="0"/>
          </a:p>
          <a:p>
            <a:pPr lvl="1"/>
            <a:endParaRPr lang="en-US" dirty="0"/>
          </a:p>
        </p:txBody>
      </p:sp>
      <p:graphicFrame>
        <p:nvGraphicFramePr>
          <p:cNvPr id="14" name="Content Placeholder 13">
            <a:extLst>
              <a:ext uri="{FF2B5EF4-FFF2-40B4-BE49-F238E27FC236}">
                <a16:creationId xmlns:a16="http://schemas.microsoft.com/office/drawing/2014/main" id="{6A499572-C8B5-F64D-78C6-FF140264B489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555873975"/>
              </p:ext>
            </p:extLst>
          </p:nvPr>
        </p:nvGraphicFramePr>
        <p:xfrm>
          <a:off x="12993688" y="8732838"/>
          <a:ext cx="11733212" cy="13117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1" name="Content Placeholder 10">
            <a:extLst>
              <a:ext uri="{FF2B5EF4-FFF2-40B4-BE49-F238E27FC236}">
                <a16:creationId xmlns:a16="http://schemas.microsoft.com/office/drawing/2014/main" id="{F0B32A6F-7DA0-B5EC-4B3E-DDEEDE658740}"/>
              </a:ext>
            </a:extLst>
          </p:cNvPr>
          <p:cNvGraphicFramePr>
            <a:graphicFrameLocks noGrp="1"/>
          </p:cNvGraphicFramePr>
          <p:nvPr>
            <p:ph sz="half" idx="14"/>
            <p:extLst>
              <p:ext uri="{D42A27DB-BD31-4B8C-83A1-F6EECF244321}">
                <p14:modId xmlns:p14="http://schemas.microsoft.com/office/powerpoint/2010/main" val="631225874"/>
              </p:ext>
            </p:extLst>
          </p:nvPr>
        </p:nvGraphicFramePr>
        <p:xfrm>
          <a:off x="511175" y="22340888"/>
          <a:ext cx="11734800" cy="13117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B6AA2BD9-9A9F-383B-7760-F93B4661F8BD}"/>
              </a:ext>
            </a:extLst>
          </p:cNvPr>
          <p:cNvSpPr>
            <a:spLocks noGrp="1"/>
          </p:cNvSpPr>
          <p:nvPr>
            <p:ph sz="half" idx="15"/>
          </p:nvPr>
        </p:nvSpPr>
        <p:spPr/>
        <p:txBody>
          <a:bodyPr/>
          <a:lstStyle/>
          <a:p>
            <a:r>
              <a:rPr lang="en-US" dirty="0"/>
              <a:t>Remarks:</a:t>
            </a:r>
          </a:p>
          <a:p>
            <a:pPr lvl="1"/>
            <a:r>
              <a:rPr lang="en-US" dirty="0" err="1"/>
              <a:t>Blabla</a:t>
            </a:r>
            <a:endParaRPr lang="en-US" dirty="0"/>
          </a:p>
          <a:p>
            <a:pPr lvl="1"/>
            <a:r>
              <a:rPr lang="en-US" dirty="0" err="1"/>
              <a:t>Blabla</a:t>
            </a:r>
            <a:endParaRPr lang="en-US" dirty="0"/>
          </a:p>
          <a:p>
            <a:pPr lvl="1"/>
            <a:r>
              <a:rPr lang="en-US" dirty="0" err="1"/>
              <a:t>Blabla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15527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95EDC0-1CDC-BF92-060B-E3295A17E8F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PhD TITLE (UPPERCASE)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4BB5AC1-DBFA-302D-CCC0-1B1E188444E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b="1" dirty="0"/>
              <a:t>Student Name (bold)</a:t>
            </a:r>
          </a:p>
          <a:p>
            <a:r>
              <a:rPr lang="en-US" dirty="0"/>
              <a:t>Thesis to obtain the Doctoral Degree in &lt;</a:t>
            </a:r>
            <a:r>
              <a:rPr lang="en-US" dirty="0" err="1"/>
              <a:t>Degree_name</a:t>
            </a:r>
            <a:r>
              <a:rPr lang="en-US" dirty="0"/>
              <a:t>&gt; Engineering (Month Year)</a:t>
            </a:r>
          </a:p>
          <a:p>
            <a:r>
              <a:rPr lang="en-US" dirty="0"/>
              <a:t>Supervisors: Prof. ?? and Prof. ??</a:t>
            </a:r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79CACC9-719E-EC4C-2CB9-C70B3CF16B77}"/>
              </a:ext>
            </a:extLst>
          </p:cNvPr>
          <p:cNvSpPr>
            <a:spLocks noGrp="1"/>
          </p:cNvSpPr>
          <p:nvPr>
            <p:ph sz="half" idx="13"/>
          </p:nvPr>
        </p:nvSpPr>
        <p:spPr/>
        <p:txBody>
          <a:bodyPr/>
          <a:lstStyle/>
          <a:p>
            <a:r>
              <a:rPr lang="en-US" dirty="0"/>
              <a:t>Objectives:</a:t>
            </a:r>
          </a:p>
          <a:p>
            <a:pPr lvl="1"/>
            <a:r>
              <a:rPr lang="en-US" dirty="0" err="1"/>
              <a:t>Blabla</a:t>
            </a:r>
            <a:endParaRPr lang="en-US" dirty="0"/>
          </a:p>
          <a:p>
            <a:pPr lvl="1"/>
            <a:r>
              <a:rPr lang="en-US" dirty="0" err="1"/>
              <a:t>Blabla</a:t>
            </a:r>
            <a:endParaRPr lang="en-US" dirty="0"/>
          </a:p>
          <a:p>
            <a:pPr lvl="1"/>
            <a:r>
              <a:rPr lang="en-US" dirty="0" err="1"/>
              <a:t>Blabla</a:t>
            </a:r>
            <a:endParaRPr lang="en-US" dirty="0"/>
          </a:p>
          <a:p>
            <a:pPr lvl="1"/>
            <a:endParaRPr lang="en-US" dirty="0"/>
          </a:p>
        </p:txBody>
      </p:sp>
      <p:graphicFrame>
        <p:nvGraphicFramePr>
          <p:cNvPr id="14" name="Content Placeholder 13">
            <a:extLst>
              <a:ext uri="{FF2B5EF4-FFF2-40B4-BE49-F238E27FC236}">
                <a16:creationId xmlns:a16="http://schemas.microsoft.com/office/drawing/2014/main" id="{6A499572-C8B5-F64D-78C6-FF140264B489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698191635"/>
              </p:ext>
            </p:extLst>
          </p:nvPr>
        </p:nvGraphicFramePr>
        <p:xfrm>
          <a:off x="12993688" y="8732838"/>
          <a:ext cx="11733212" cy="13117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1" name="Content Placeholder 10">
            <a:extLst>
              <a:ext uri="{FF2B5EF4-FFF2-40B4-BE49-F238E27FC236}">
                <a16:creationId xmlns:a16="http://schemas.microsoft.com/office/drawing/2014/main" id="{F0B32A6F-7DA0-B5EC-4B3E-DDEEDE658740}"/>
              </a:ext>
            </a:extLst>
          </p:cNvPr>
          <p:cNvGraphicFramePr>
            <a:graphicFrameLocks noGrp="1"/>
          </p:cNvGraphicFramePr>
          <p:nvPr>
            <p:ph sz="half" idx="14"/>
            <p:extLst>
              <p:ext uri="{D42A27DB-BD31-4B8C-83A1-F6EECF244321}">
                <p14:modId xmlns:p14="http://schemas.microsoft.com/office/powerpoint/2010/main" val="1439968492"/>
              </p:ext>
            </p:extLst>
          </p:nvPr>
        </p:nvGraphicFramePr>
        <p:xfrm>
          <a:off x="511175" y="22340888"/>
          <a:ext cx="11734800" cy="13117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B6AA2BD9-9A9F-383B-7760-F93B4661F8BD}"/>
              </a:ext>
            </a:extLst>
          </p:cNvPr>
          <p:cNvSpPr>
            <a:spLocks noGrp="1"/>
          </p:cNvSpPr>
          <p:nvPr>
            <p:ph sz="half" idx="15"/>
          </p:nvPr>
        </p:nvSpPr>
        <p:spPr/>
        <p:txBody>
          <a:bodyPr/>
          <a:lstStyle/>
          <a:p>
            <a:r>
              <a:rPr lang="en-US" dirty="0"/>
              <a:t>Remarks:</a:t>
            </a:r>
          </a:p>
          <a:p>
            <a:pPr lvl="1"/>
            <a:r>
              <a:rPr lang="en-US" dirty="0" err="1"/>
              <a:t>Blabla</a:t>
            </a:r>
            <a:endParaRPr lang="en-US" dirty="0"/>
          </a:p>
          <a:p>
            <a:pPr lvl="1"/>
            <a:r>
              <a:rPr lang="en-US" dirty="0" err="1"/>
              <a:t>Blabla</a:t>
            </a:r>
            <a:endParaRPr lang="en-US" dirty="0"/>
          </a:p>
          <a:p>
            <a:pPr lvl="1"/>
            <a:r>
              <a:rPr lang="en-US" dirty="0" err="1"/>
              <a:t>Blabla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18472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26</TotalTime>
  <Words>98</Words>
  <Application>Microsoft Office PowerPoint</Application>
  <PresentationFormat>Custom</PresentationFormat>
  <Paragraphs>26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Arial Nova Cond Light</vt:lpstr>
      <vt:lpstr>Arial Nova Light</vt:lpstr>
      <vt:lpstr>Calibri</vt:lpstr>
      <vt:lpstr>Office Theme</vt:lpstr>
      <vt:lpstr>PowerPoint Presentation</vt:lpstr>
      <vt:lpstr>MSc TITLE (UPPERCASE)</vt:lpstr>
      <vt:lpstr>PhD TITLE (UPPERCASE)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Alexandra Moutinho</dc:creator>
  <cp:lastModifiedBy>Alexandra Moutinho</cp:lastModifiedBy>
  <cp:revision>1</cp:revision>
  <dcterms:created xsi:type="dcterms:W3CDTF">2023-06-06T11:09:40Z</dcterms:created>
  <dcterms:modified xsi:type="dcterms:W3CDTF">2023-07-03T17:54:00Z</dcterms:modified>
</cp:coreProperties>
</file>