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487084-FEE1-4F3E-BB1C-ECD06E52D0B5}" type="datetimeFigureOut">
              <a:rPr lang="pt-PT" smtClean="0"/>
              <a:pPr/>
              <a:t>25-11-2013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10" name="Rec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xão rect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xão rect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224D962-A37E-4968-9C34-F9EDAC54AB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084-FEE1-4F3E-BB1C-ECD06E52D0B5}" type="datetimeFigureOut">
              <a:rPr lang="pt-PT" smtClean="0"/>
              <a:pPr/>
              <a:t>25-11-2013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D962-A37E-4968-9C34-F9EDAC54AB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084-FEE1-4F3E-BB1C-ECD06E52D0B5}" type="datetimeFigureOut">
              <a:rPr lang="pt-PT" smtClean="0"/>
              <a:pPr/>
              <a:t>25-11-2013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D962-A37E-4968-9C34-F9EDAC54AB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487084-FEE1-4F3E-BB1C-ECD06E52D0B5}" type="datetimeFigureOut">
              <a:rPr lang="pt-PT" smtClean="0"/>
              <a:pPr/>
              <a:t>25-11-2013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24D962-A37E-4968-9C34-F9EDAC54AB7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487084-FEE1-4F3E-BB1C-ECD06E52D0B5}" type="datetimeFigureOut">
              <a:rPr lang="pt-PT" smtClean="0"/>
              <a:pPr/>
              <a:t>25-11-2013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9" name="Rec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xão rect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xão rect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xão rect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224D962-A37E-4968-9C34-F9EDAC54AB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084-FEE1-4F3E-BB1C-ECD06E52D0B5}" type="datetimeFigureOut">
              <a:rPr lang="pt-PT" smtClean="0"/>
              <a:pPr/>
              <a:t>25-11-2013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D962-A37E-4968-9C34-F9EDAC54AB7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084-FEE1-4F3E-BB1C-ECD06E52D0B5}" type="datetimeFigureOut">
              <a:rPr lang="pt-PT" smtClean="0"/>
              <a:pPr/>
              <a:t>25-11-2013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D962-A37E-4968-9C34-F9EDAC54AB7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487084-FEE1-4F3E-BB1C-ECD06E52D0B5}" type="datetimeFigureOut">
              <a:rPr lang="pt-PT" smtClean="0"/>
              <a:pPr/>
              <a:t>25-11-2013</a:t>
            </a:fld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24D962-A37E-4968-9C34-F9EDAC54AB7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7084-FEE1-4F3E-BB1C-ECD06E52D0B5}" type="datetimeFigureOut">
              <a:rPr lang="pt-PT" smtClean="0"/>
              <a:pPr/>
              <a:t>25-11-2013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D962-A37E-4968-9C34-F9EDAC54AB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Marcador de Posição de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487084-FEE1-4F3E-BB1C-ECD06E52D0B5}" type="datetimeFigureOut">
              <a:rPr lang="pt-PT" smtClean="0"/>
              <a:pPr/>
              <a:t>25-11-2013</a:t>
            </a:fld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24D962-A37E-4968-9C34-F9EDAC54AB7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xão rect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Marcador de Posição d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487084-FEE1-4F3E-BB1C-ECD06E52D0B5}" type="datetimeFigureOut">
              <a:rPr lang="pt-PT" smtClean="0"/>
              <a:pPr/>
              <a:t>25-11-2013</a:t>
            </a:fld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24D962-A37E-4968-9C34-F9EDAC54AB7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487084-FEE1-4F3E-BB1C-ECD06E52D0B5}" type="datetimeFigureOut">
              <a:rPr lang="pt-PT" smtClean="0"/>
              <a:pPr/>
              <a:t>25-11-2013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24D962-A37E-4968-9C34-F9EDAC54AB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mn\Desktop\projecto%20de%20iemec\Meu%20Filme2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6172200" cy="1512168"/>
          </a:xfrm>
        </p:spPr>
        <p:txBody>
          <a:bodyPr/>
          <a:lstStyle/>
          <a:p>
            <a:r>
              <a:rPr lang="pt-PT" sz="4000" dirty="0" smtClean="0"/>
              <a:t>Solar </a:t>
            </a:r>
            <a:r>
              <a:rPr lang="pt-PT" sz="4000" dirty="0" err="1" smtClean="0"/>
              <a:t>oven</a:t>
            </a:r>
            <a:r>
              <a:rPr lang="pt-PT" dirty="0" smtClean="0"/>
              <a:t>	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1760" y="2060848"/>
            <a:ext cx="6172200" cy="1371600"/>
          </a:xfrm>
        </p:spPr>
        <p:txBody>
          <a:bodyPr>
            <a:normAutofit/>
          </a:bodyPr>
          <a:lstStyle/>
          <a:p>
            <a:r>
              <a:rPr lang="pt-PT" dirty="0" err="1" smtClean="0">
                <a:solidFill>
                  <a:schemeClr val="accent2">
                    <a:lumMod val="50000"/>
                  </a:schemeClr>
                </a:solidFill>
              </a:rPr>
              <a:t>ECO-Cook</a:t>
            </a:r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 in Mouraria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483768" y="5445224"/>
            <a:ext cx="6400800" cy="1203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Diogo Lucas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João Ornelas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… E aparecemos nos jornais</a:t>
            </a:r>
            <a:endParaRPr lang="pt-PT" dirty="0"/>
          </a:p>
        </p:txBody>
      </p:sp>
      <p:pic>
        <p:nvPicPr>
          <p:cNvPr id="4097" name="Picture 1" descr="C:\Users\Florival Lucas\Downloads\newspap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4203360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Porquê este projeto?	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Crise financeira </a:t>
            </a:r>
          </a:p>
          <a:p>
            <a:endParaRPr lang="pt-PT" dirty="0" smtClean="0"/>
          </a:p>
          <a:p>
            <a:r>
              <a:rPr lang="pt-PT" dirty="0" smtClean="0"/>
              <a:t>Ambiente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Atrair mais turistas à mouraria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Qual a solução para estes problemas?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Redução de Despesas</a:t>
            </a:r>
          </a:p>
          <a:p>
            <a:endParaRPr lang="pt-PT" dirty="0" smtClean="0"/>
          </a:p>
          <a:p>
            <a:r>
              <a:rPr lang="pt-PT" dirty="0" smtClean="0"/>
              <a:t>Energia Renovável</a:t>
            </a:r>
          </a:p>
          <a:p>
            <a:endParaRPr lang="pt-PT" dirty="0" smtClean="0"/>
          </a:p>
          <a:p>
            <a:r>
              <a:rPr lang="pt-PT" dirty="0" smtClean="0"/>
              <a:t>Pastéis de Nata</a:t>
            </a:r>
          </a:p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Onde implementar?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3352800" cy="2188840"/>
          </a:xfrm>
        </p:spPr>
        <p:txBody>
          <a:bodyPr/>
          <a:lstStyle/>
          <a:p>
            <a:r>
              <a:rPr lang="pt-PT" dirty="0" smtClean="0"/>
              <a:t>Café Miradouro da Graça</a:t>
            </a:r>
            <a:endParaRPr lang="pt-PT" dirty="0"/>
          </a:p>
        </p:txBody>
      </p:sp>
      <p:pic>
        <p:nvPicPr>
          <p:cNvPr id="4" name="Imagem 3" descr="C:\Users\tmn\Desktop\Sem Títul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Florival Lucas\Desktop\Nova pasta\DSC05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05064"/>
            <a:ext cx="3635896" cy="2490550"/>
          </a:xfrm>
          <a:prstGeom prst="rect">
            <a:avLst/>
          </a:prstGeom>
          <a:noFill/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611560" y="4221088"/>
            <a:ext cx="3352800" cy="2188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Futuros Cafés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Engenharia </a:t>
            </a:r>
            <a:r>
              <a:rPr lang="pt-PT" smtClean="0"/>
              <a:t>do forno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Reflexão e absorção da radiação solar</a:t>
            </a:r>
          </a:p>
          <a:p>
            <a:endParaRPr lang="pt-PT" dirty="0" smtClean="0"/>
          </a:p>
          <a:p>
            <a:r>
              <a:rPr lang="pt-PT" dirty="0" smtClean="0"/>
              <a:t>Condução de calor e isolamento</a:t>
            </a:r>
            <a:endParaRPr lang="pt-PT" dirty="0"/>
          </a:p>
        </p:txBody>
      </p:sp>
      <p:pic>
        <p:nvPicPr>
          <p:cNvPr id="4" name="Imagem 3" descr="C:\Users\tmn\Desktop\forno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429000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Solidworks</a:t>
            </a:r>
            <a:endParaRPr lang="pt-PT" dirty="0"/>
          </a:p>
        </p:txBody>
      </p:sp>
      <p:pic>
        <p:nvPicPr>
          <p:cNvPr id="3075" name="Picture 3" descr="C:\Users\Florival Lucas\Desktop\FS-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2880320" cy="2880320"/>
          </a:xfrm>
          <a:prstGeom prst="rect">
            <a:avLst/>
          </a:prstGeom>
          <a:noFill/>
        </p:spPr>
      </p:pic>
      <p:pic>
        <p:nvPicPr>
          <p:cNvPr id="3078" name="Picture 6" descr="C:\Users\Florival Lucas\Desktop\FS-S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2880321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Protótipo</a:t>
            </a:r>
            <a:endParaRPr lang="pt-PT" dirty="0"/>
          </a:p>
        </p:txBody>
      </p:sp>
      <p:pic>
        <p:nvPicPr>
          <p:cNvPr id="5" name="Imagem 4" descr="https://fbcdn-sphotos-h-a.akamaihd.net/hphotos-ak-prn2/v/1470708_557820884312265_425475771_n.jpg?oh=ac382608cf57ee0fb217558f4b1bc30e&amp;oe=5293FB2B&amp;__gda__=1385459911_b47e2cf65dbabd4093a2c1a01491deb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80928"/>
            <a:ext cx="29523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Florival Lucas\Desktop\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295232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Fomos mais longe…</a:t>
            </a:r>
            <a:endParaRPr lang="pt-PT" dirty="0"/>
          </a:p>
        </p:txBody>
      </p:sp>
      <p:pic>
        <p:nvPicPr>
          <p:cNvPr id="4" name="Imagem 3" descr="G:\DCIM\Camera\20131124_1319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G:\DCIM\Camera\20131124_1404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2160240" cy="213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G:\DCIM\Camera\20131124_1412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6510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G:\DCIM\Camera\20131124_1349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365104"/>
            <a:ext cx="2160240" cy="217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Opinião da população da mouraria</a:t>
            </a:r>
            <a:endParaRPr lang="pt-PT" dirty="0"/>
          </a:p>
        </p:txBody>
      </p:sp>
      <p:pic>
        <p:nvPicPr>
          <p:cNvPr id="4" name="Meu Filme2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8496944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nte">
  <a:themeElements>
    <a:clrScheme name="Personalizado 8">
      <a:dk1>
        <a:sysClr val="windowText" lastClr="000000"/>
      </a:dk1>
      <a:lt1>
        <a:sysClr val="window" lastClr="FFFFFF"/>
      </a:lt1>
      <a:dk2>
        <a:srgbClr val="7CCA62"/>
      </a:dk2>
      <a:lt2>
        <a:srgbClr val="DBF5F9"/>
      </a:lt2>
      <a:accent1>
        <a:srgbClr val="387025"/>
      </a:accent1>
      <a:accent2>
        <a:srgbClr val="00B050"/>
      </a:accent2>
      <a:accent3>
        <a:srgbClr val="B0DFA0"/>
      </a:accent3>
      <a:accent4>
        <a:srgbClr val="92D050"/>
      </a:accent4>
      <a:accent5>
        <a:srgbClr val="7CCA62"/>
      </a:accent5>
      <a:accent6>
        <a:srgbClr val="E2D700"/>
      </a:accent6>
      <a:hlink>
        <a:srgbClr val="E2D700"/>
      </a:hlink>
      <a:folHlink>
        <a:srgbClr val="3ECCB4"/>
      </a:folHlink>
    </a:clrScheme>
    <a:fontScheme name="Mirante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nt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75</Words>
  <Application>Microsoft Office PowerPoint</Application>
  <PresentationFormat>Apresentação no Ecrã (4:3)</PresentationFormat>
  <Paragraphs>30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Mirante</vt:lpstr>
      <vt:lpstr>Solar oven </vt:lpstr>
      <vt:lpstr>Porquê este projeto? </vt:lpstr>
      <vt:lpstr>Qual a solução para estes problemas?</vt:lpstr>
      <vt:lpstr>Onde implementar?</vt:lpstr>
      <vt:lpstr>Engenharia do forno</vt:lpstr>
      <vt:lpstr>Solidworks</vt:lpstr>
      <vt:lpstr>Protótipo</vt:lpstr>
      <vt:lpstr>Fomos mais longe…</vt:lpstr>
      <vt:lpstr>Opinião da população da mouraria</vt:lpstr>
      <vt:lpstr>… E aparecemos nos jornais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oven </dc:title>
  <dc:creator>Florival Lucas</dc:creator>
  <cp:lastModifiedBy>tmn</cp:lastModifiedBy>
  <cp:revision>3</cp:revision>
  <dcterms:created xsi:type="dcterms:W3CDTF">2013-11-24T18:50:21Z</dcterms:created>
  <dcterms:modified xsi:type="dcterms:W3CDTF">2013-11-25T08:30:40Z</dcterms:modified>
</cp:coreProperties>
</file>