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252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665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458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9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8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94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088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943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983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035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029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FE44-9414-4F04-885C-B71AF56F3428}" type="datetimeFigureOut">
              <a:rPr lang="pt-PT" smtClean="0"/>
              <a:t>19/12/2013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FF25-8054-4A9F-B579-53DE1EF3963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46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Smart</a:t>
            </a:r>
            <a:r>
              <a:rPr lang="pt-PT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t-PT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V</a:t>
            </a:r>
            <a:r>
              <a:rPr lang="pt-PT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ase</a:t>
            </a:r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670942" y="4426786"/>
            <a:ext cx="4401390" cy="1190447"/>
          </a:xfrm>
        </p:spPr>
        <p:txBody>
          <a:bodyPr>
            <a:normAutofit/>
          </a:bodyPr>
          <a:lstStyle/>
          <a:p>
            <a:pPr algn="just"/>
            <a:r>
              <a:rPr lang="pt-PT" sz="1800" b="1" dirty="0" smtClean="0"/>
              <a:t>Alunos:</a:t>
            </a:r>
            <a:r>
              <a:rPr lang="pt-PT" sz="18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800" dirty="0" smtClean="0"/>
              <a:t>João André Luís   </a:t>
            </a:r>
            <a:r>
              <a:rPr lang="pt-PT" sz="1800" dirty="0"/>
              <a:t> </a:t>
            </a:r>
            <a:r>
              <a:rPr lang="pt-PT" sz="1800" dirty="0" smtClean="0"/>
              <a:t>             </a:t>
            </a:r>
            <a:r>
              <a:rPr lang="pt-PT" sz="1800" b="1" dirty="0" smtClean="0"/>
              <a:t>N.º </a:t>
            </a:r>
            <a:r>
              <a:rPr lang="pt-PT" sz="1800" dirty="0" smtClean="0"/>
              <a:t>78529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1800" dirty="0" smtClean="0"/>
              <a:t>Manuel Maria Morais  </a:t>
            </a:r>
            <a:r>
              <a:rPr lang="pt-PT" sz="1800" dirty="0" smtClean="0"/>
              <a:t>    </a:t>
            </a:r>
            <a:r>
              <a:rPr lang="pt-PT" sz="1800" b="1" dirty="0" smtClean="0"/>
              <a:t>N.º </a:t>
            </a:r>
            <a:r>
              <a:rPr lang="pt-PT" sz="1800" dirty="0" smtClean="0"/>
              <a:t>78713</a:t>
            </a:r>
          </a:p>
          <a:p>
            <a:pPr algn="l"/>
            <a:endParaRPr lang="pt-PT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255479" y="4261447"/>
            <a:ext cx="3536830" cy="1521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b="1" dirty="0" smtClean="0"/>
              <a:t>Orientação</a:t>
            </a:r>
            <a:r>
              <a:rPr lang="pt-PT" sz="1800" b="1" dirty="0" smtClean="0"/>
              <a:t>: </a:t>
            </a:r>
            <a:endParaRPr lang="pt-PT" sz="18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 sz="1800" dirty="0" smtClean="0"/>
              <a:t>Manuel Heitor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 sz="1800" dirty="0" err="1"/>
              <a:t>Farzaneh</a:t>
            </a:r>
            <a:r>
              <a:rPr lang="pt-PT" sz="1800" dirty="0"/>
              <a:t> </a:t>
            </a:r>
            <a:r>
              <a:rPr lang="pt-PT" sz="1800" dirty="0" err="1"/>
              <a:t>Eftekhary</a:t>
            </a:r>
            <a:endParaRPr lang="pt-PT" sz="1800" dirty="0" smtClean="0"/>
          </a:p>
          <a:p>
            <a:endParaRPr lang="pt-PT" b="1" dirty="0" smtClean="0"/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1804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Futuro</a:t>
            </a:r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 rot="1121535">
            <a:off x="5239517" y="1802921"/>
            <a:ext cx="1920408" cy="470898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0" cap="none" spc="0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30000" b="0" cap="none" spc="0" dirty="0">
              <a:ln w="0"/>
              <a:solidFill>
                <a:srgbClr val="92D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4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48" y="-1"/>
            <a:ext cx="5847569" cy="74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 rot="1121535">
            <a:off x="4197381" y="2804925"/>
            <a:ext cx="4147036" cy="240065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End</a:t>
            </a:r>
            <a:endParaRPr lang="en-US" sz="15000" b="0" cap="none" spc="0" dirty="0">
              <a:ln w="0"/>
              <a:solidFill>
                <a:srgbClr val="92D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Mouraria</a:t>
            </a:r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91" y="1440611"/>
            <a:ext cx="7223186" cy="54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Problema</a:t>
            </a:r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5" descr="C:\Users\Manuel\Desktop\Mouraria\IMG_08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9186" y="2550972"/>
            <a:ext cx="344423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Manuel\Desktop\Mouraria\IMG_08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1104" y="2549574"/>
            <a:ext cx="344143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17" y="2222428"/>
            <a:ext cx="6767147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11" y="1690790"/>
            <a:ext cx="4918944" cy="4514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Solução</a:t>
            </a:r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48" y="2546718"/>
            <a:ext cx="3229065" cy="2418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81" y="2641609"/>
            <a:ext cx="3149970" cy="29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Desenvolvimento</a:t>
            </a:r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611"/>
            <a:ext cx="12192000" cy="54173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8616" y="6074820"/>
            <a:ext cx="1762830" cy="497666"/>
          </a:xfrm>
        </p:spPr>
        <p:txBody>
          <a:bodyPr/>
          <a:lstStyle/>
          <a:p>
            <a:r>
              <a:rPr lang="pt-PT" dirty="0" smtClean="0"/>
              <a:t>1º Desenho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02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IMG_10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2720" y="1440611"/>
            <a:ext cx="9614454" cy="54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Protótipo Final</a:t>
            </a:r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09" y="2190628"/>
            <a:ext cx="6000150" cy="4500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1537" y="2236756"/>
            <a:ext cx="6369166" cy="47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0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26" y="1440611"/>
            <a:ext cx="7069347" cy="53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</Words>
  <Application>Microsoft Office PowerPoint</Application>
  <PresentationFormat>Widescreen</PresentationFormat>
  <Paragraphs>16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Morais</dc:creator>
  <cp:lastModifiedBy>João André Luís</cp:lastModifiedBy>
  <cp:revision>10</cp:revision>
  <dcterms:created xsi:type="dcterms:W3CDTF">2013-12-07T21:58:39Z</dcterms:created>
  <dcterms:modified xsi:type="dcterms:W3CDTF">2013-12-19T15:44:12Z</dcterms:modified>
</cp:coreProperties>
</file>