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DF9CA-1ABA-407F-8CE8-F6E5E41C87C8}" type="datetimeFigureOut">
              <a:rPr lang="pt-PT" smtClean="0"/>
              <a:t>18-12-2013</a:t>
            </a:fld>
            <a:endParaRPr lang="pt-PT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258A-9FBB-4199-A4B2-D4A7226BEA76}" type="slidenum">
              <a:rPr lang="pt-PT" smtClean="0"/>
              <a:t>‹#›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DF9CA-1ABA-407F-8CE8-F6E5E41C87C8}" type="datetimeFigureOut">
              <a:rPr lang="pt-PT" smtClean="0"/>
              <a:t>18-12-2013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258A-9FBB-4199-A4B2-D4A7226BEA76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DF9CA-1ABA-407F-8CE8-F6E5E41C87C8}" type="datetimeFigureOut">
              <a:rPr lang="pt-PT" smtClean="0"/>
              <a:t>18-12-2013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258A-9FBB-4199-A4B2-D4A7226BEA76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DF9CA-1ABA-407F-8CE8-F6E5E41C87C8}" type="datetimeFigureOut">
              <a:rPr lang="pt-PT" smtClean="0"/>
              <a:t>18-12-2013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258A-9FBB-4199-A4B2-D4A7226BEA76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DF9CA-1ABA-407F-8CE8-F6E5E41C87C8}" type="datetimeFigureOut">
              <a:rPr lang="pt-PT" smtClean="0"/>
              <a:t>18-12-2013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258A-9FBB-4199-A4B2-D4A7226BEA76}" type="slidenum">
              <a:rPr lang="pt-PT" smtClean="0"/>
              <a:t>‹#›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DF9CA-1ABA-407F-8CE8-F6E5E41C87C8}" type="datetimeFigureOut">
              <a:rPr lang="pt-PT" smtClean="0"/>
              <a:t>18-12-2013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258A-9FBB-4199-A4B2-D4A7226BEA76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DF9CA-1ABA-407F-8CE8-F6E5E41C87C8}" type="datetimeFigureOut">
              <a:rPr lang="pt-PT" smtClean="0"/>
              <a:t>18-12-2013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258A-9FBB-4199-A4B2-D4A7226BEA76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DF9CA-1ABA-407F-8CE8-F6E5E41C87C8}" type="datetimeFigureOut">
              <a:rPr lang="pt-PT" smtClean="0"/>
              <a:t>18-12-2013</a:t>
            </a:fld>
            <a:endParaRPr lang="pt-PT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DB258A-9FBB-4199-A4B2-D4A7226BEA76}" type="slidenum">
              <a:rPr lang="pt-PT" smtClean="0"/>
              <a:t>‹#›</a:t>
            </a:fld>
            <a:endParaRPr lang="pt-P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DF9CA-1ABA-407F-8CE8-F6E5E41C87C8}" type="datetimeFigureOut">
              <a:rPr lang="pt-PT" smtClean="0"/>
              <a:t>18-12-2013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258A-9FBB-4199-A4B2-D4A7226BEA76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DF9CA-1ABA-407F-8CE8-F6E5E41C87C8}" type="datetimeFigureOut">
              <a:rPr lang="pt-PT" smtClean="0"/>
              <a:t>18-12-2013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5DB258A-9FBB-4199-A4B2-D4A7226BEA76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97DF9CA-1ABA-407F-8CE8-F6E5E41C87C8}" type="datetimeFigureOut">
              <a:rPr lang="pt-PT" smtClean="0"/>
              <a:t>18-12-2013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258A-9FBB-4199-A4B2-D4A7226BEA76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97DF9CA-1ABA-407F-8CE8-F6E5E41C87C8}" type="datetimeFigureOut">
              <a:rPr lang="pt-PT" smtClean="0"/>
              <a:t>18-12-2013</a:t>
            </a:fld>
            <a:endParaRPr lang="pt-P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5DB258A-9FBB-4199-A4B2-D4A7226BEA76}" type="slidenum">
              <a:rPr lang="pt-PT" smtClean="0"/>
              <a:t>‹#›</a:t>
            </a:fld>
            <a:endParaRPr lang="pt-P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pt-PT" b="1" dirty="0"/>
              <a:t>Rail </a:t>
            </a:r>
            <a:r>
              <a:rPr lang="pt-PT" b="1" dirty="0" smtClean="0"/>
              <a:t>Lift (R-Lift</a:t>
            </a:r>
            <a:r>
              <a:rPr lang="pt-PT" b="1" dirty="0"/>
              <a:t>)</a:t>
            </a:r>
            <a:r>
              <a:rPr lang="pt-PT" dirty="0"/>
              <a:t/>
            </a:r>
            <a:br>
              <a:rPr lang="pt-PT" dirty="0"/>
            </a:b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14942" y="4000504"/>
            <a:ext cx="3929058" cy="124124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pt-PT" dirty="0" smtClean="0"/>
              <a:t>Iemec Project, Presented by:</a:t>
            </a:r>
          </a:p>
          <a:p>
            <a:pPr algn="l"/>
            <a:r>
              <a:rPr lang="pt-PT" dirty="0" smtClean="0"/>
              <a:t>André Saldanha nº 78148	</a:t>
            </a:r>
          </a:p>
          <a:p>
            <a:pPr algn="l"/>
            <a:r>
              <a:rPr lang="pt-PT" dirty="0" smtClean="0"/>
              <a:t>Tomás Macedo nº 79002	</a:t>
            </a:r>
          </a:p>
          <a:p>
            <a:pPr algn="l"/>
            <a:r>
              <a:rPr lang="pt-PT" dirty="0" smtClean="0"/>
              <a:t>Tomás Costa nº 79713</a:t>
            </a:r>
          </a:p>
          <a:p>
            <a:pPr algn="l"/>
            <a:endParaRPr lang="pt-PT" dirty="0"/>
          </a:p>
        </p:txBody>
      </p:sp>
      <p:pic>
        <p:nvPicPr>
          <p:cNvPr id="1026" name="Picture 2" descr="http://in3.dem.ist.utl.pt/images/destaques/cartaz_19december_dialog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84784"/>
            <a:ext cx="3168352" cy="4615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mb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Rail Lift (R-Lift)</a:t>
            </a:r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  <p:sp>
        <p:nvSpPr>
          <p:cNvPr id="4" name="TextBox 3"/>
          <p:cNvSpPr txBox="1"/>
          <p:nvPr/>
        </p:nvSpPr>
        <p:spPr>
          <a:xfrm rot="20987757">
            <a:off x="657693" y="1728715"/>
            <a:ext cx="3432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600" dirty="0" smtClean="0"/>
              <a:t>Garbage duct?</a:t>
            </a:r>
            <a:endParaRPr lang="pt-PT" sz="3600" dirty="0"/>
          </a:p>
        </p:txBody>
      </p:sp>
      <p:sp>
        <p:nvSpPr>
          <p:cNvPr id="5" name="TextBox 4"/>
          <p:cNvSpPr txBox="1"/>
          <p:nvPr/>
        </p:nvSpPr>
        <p:spPr>
          <a:xfrm rot="1156391">
            <a:off x="4932565" y="1978001"/>
            <a:ext cx="33245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smtClean="0"/>
              <a:t>What should we do?</a:t>
            </a:r>
            <a:endParaRPr lang="pt-PT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224721" y="3109392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Is this a good idea?</a:t>
            </a:r>
            <a:endParaRPr lang="pt-PT" dirty="0"/>
          </a:p>
        </p:txBody>
      </p:sp>
      <p:sp>
        <p:nvSpPr>
          <p:cNvPr id="7" name="TextBox 6"/>
          <p:cNvSpPr txBox="1"/>
          <p:nvPr/>
        </p:nvSpPr>
        <p:spPr>
          <a:xfrm rot="647520">
            <a:off x="5016902" y="4307700"/>
            <a:ext cx="37862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dirty="0" smtClean="0"/>
              <a:t>What do they think about this?</a:t>
            </a:r>
            <a:endParaRPr lang="pt-PT" sz="3200" dirty="0"/>
          </a:p>
        </p:txBody>
      </p:sp>
      <p:sp>
        <p:nvSpPr>
          <p:cNvPr id="8" name="TextBox 7"/>
          <p:cNvSpPr txBox="1"/>
          <p:nvPr/>
        </p:nvSpPr>
        <p:spPr>
          <a:xfrm rot="21342489">
            <a:off x="648670" y="4463918"/>
            <a:ext cx="3857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smtClean="0"/>
              <a:t>Should we discuss this with someone else?</a:t>
            </a:r>
            <a:endParaRPr lang="pt-PT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Rail Lift (R-Lift)</a:t>
            </a:r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  <p:pic>
        <p:nvPicPr>
          <p:cNvPr id="1026" name="Picture 2" descr="C:\Users\Tomas\Downloads\ph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2597" y="1785926"/>
            <a:ext cx="4495021" cy="337126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00628" y="2357430"/>
            <a:ext cx="33575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We went over to Mouraria in order to undestand a little more about what the people from there needed to improve their lifestyle.</a:t>
            </a:r>
            <a:endParaRPr lang="pt-PT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Rail Lift (R-Lift)</a:t>
            </a:r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400684" cy="828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PT" dirty="0" smtClean="0"/>
              <a:t>LETS DO A RAIL LIFT!!</a:t>
            </a:r>
          </a:p>
          <a:p>
            <a:pPr>
              <a:buNone/>
            </a:pPr>
            <a:endParaRPr lang="pt-PT" dirty="0"/>
          </a:p>
        </p:txBody>
      </p:sp>
      <p:sp>
        <p:nvSpPr>
          <p:cNvPr id="5" name="TextBox 4"/>
          <p:cNvSpPr txBox="1"/>
          <p:nvPr/>
        </p:nvSpPr>
        <p:spPr>
          <a:xfrm rot="21002064">
            <a:off x="1500166" y="3485049"/>
            <a:ext cx="5715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smtClean="0"/>
              <a:t>But what is a rail lift after all?</a:t>
            </a:r>
            <a:endParaRPr lang="pt-PT" sz="2000" dirty="0"/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Rail Lift (R-Lift)</a:t>
            </a:r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  <p:pic>
        <p:nvPicPr>
          <p:cNvPr id="4" name="officeArt object"/>
          <p:cNvPicPr/>
          <p:nvPr/>
        </p:nvPicPr>
        <p:blipFill rotWithShape="1">
          <a:blip r:embed="rId2">
            <a:extLst/>
          </a:blip>
          <a:srcRect/>
          <a:stretch>
            <a:fillRect/>
          </a:stretch>
        </p:blipFill>
        <p:spPr>
          <a:xfrm>
            <a:off x="986984" y="1561696"/>
            <a:ext cx="2013380" cy="1734343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5" name="officeArt object" descr="http://farm6.staticflickr.com/5008/5382915018_15812267cd_z.jpg"/>
          <p:cNvPicPr/>
          <p:nvPr/>
        </p:nvPicPr>
        <p:blipFill rotWithShape="1">
          <a:blip r:embed="rId3">
            <a:extLst/>
          </a:blip>
          <a:srcRect/>
          <a:stretch>
            <a:fillRect/>
          </a:stretch>
        </p:blipFill>
        <p:spPr>
          <a:xfrm>
            <a:off x="5000628" y="1428736"/>
            <a:ext cx="2955748" cy="2000264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6" name="officeArt object"/>
          <p:cNvPicPr/>
          <p:nvPr/>
        </p:nvPicPr>
        <p:blipFill rotWithShape="1">
          <a:blip r:embed="rId4">
            <a:extLst/>
          </a:blip>
          <a:srcRect/>
          <a:stretch>
            <a:fillRect/>
          </a:stretch>
        </p:blipFill>
        <p:spPr>
          <a:xfrm>
            <a:off x="3357554" y="3429000"/>
            <a:ext cx="1182213" cy="2565835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7" name="TextBox 6"/>
          <p:cNvSpPr txBox="1"/>
          <p:nvPr/>
        </p:nvSpPr>
        <p:spPr>
          <a:xfrm rot="21072183">
            <a:off x="1000100" y="3714752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How does it work?</a:t>
            </a:r>
            <a:endParaRPr lang="pt-PT" dirty="0"/>
          </a:p>
        </p:txBody>
      </p:sp>
      <p:sp>
        <p:nvSpPr>
          <p:cNvPr id="8" name="TextBox 7"/>
          <p:cNvSpPr txBox="1"/>
          <p:nvPr/>
        </p:nvSpPr>
        <p:spPr>
          <a:xfrm>
            <a:off x="3357554" y="1785926"/>
            <a:ext cx="15001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Is electricity needed for the R-LIFT to work?</a:t>
            </a:r>
            <a:endParaRPr lang="pt-PT" dirty="0"/>
          </a:p>
        </p:txBody>
      </p:sp>
      <p:sp>
        <p:nvSpPr>
          <p:cNvPr id="9" name="TextBox 8"/>
          <p:cNvSpPr txBox="1"/>
          <p:nvPr/>
        </p:nvSpPr>
        <p:spPr>
          <a:xfrm>
            <a:off x="5643570" y="3786190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Is it safe?</a:t>
            </a:r>
            <a:endParaRPr lang="pt-PT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Rail Lift (R-Lift)</a:t>
            </a:r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  <p:sp>
        <p:nvSpPr>
          <p:cNvPr id="4" name="TextBox 3"/>
          <p:cNvSpPr txBox="1"/>
          <p:nvPr/>
        </p:nvSpPr>
        <p:spPr>
          <a:xfrm>
            <a:off x="5004048" y="335604"/>
            <a:ext cx="3161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And where would we put this rail lift?</a:t>
            </a:r>
            <a:endParaRPr lang="pt-PT" dirty="0"/>
          </a:p>
        </p:txBody>
      </p:sp>
      <p:pic>
        <p:nvPicPr>
          <p:cNvPr id="3074" name="Picture 2" descr="C:\Users\Tomas\Downloads\photo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348880"/>
            <a:ext cx="2857520" cy="3810027"/>
          </a:xfrm>
          <a:prstGeom prst="rect">
            <a:avLst/>
          </a:prstGeom>
          <a:noFill/>
        </p:spPr>
      </p:pic>
      <p:pic>
        <p:nvPicPr>
          <p:cNvPr id="6" name="officeArt object"/>
          <p:cNvPicPr/>
          <p:nvPr/>
        </p:nvPicPr>
        <p:blipFill rotWithShape="1">
          <a:blip r:embed="rId3">
            <a:extLst/>
          </a:blip>
          <a:srcRect/>
          <a:stretch>
            <a:fillRect/>
          </a:stretch>
        </p:blipFill>
        <p:spPr>
          <a:xfrm>
            <a:off x="5292080" y="2428867"/>
            <a:ext cx="3066134" cy="3810027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3" name="TextBox 2"/>
          <p:cNvSpPr txBox="1"/>
          <p:nvPr/>
        </p:nvSpPr>
        <p:spPr>
          <a:xfrm>
            <a:off x="1124794" y="1412776"/>
            <a:ext cx="74769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 smtClean="0">
                <a:latin typeface="Cooper Black" panose="0208090404030B020404" pitchFamily="18" charset="0"/>
              </a:rPr>
              <a:t>Beco dos Surradores / Poço do Borratém</a:t>
            </a:r>
          </a:p>
          <a:p>
            <a:pPr algn="ctr"/>
            <a:r>
              <a:rPr lang="pt-PT" dirty="0" smtClean="0">
                <a:latin typeface="Cooper Black" panose="0208090404030B020404" pitchFamily="18" charset="0"/>
              </a:rPr>
              <a:t>(Perto do largo Martim Moniz)</a:t>
            </a:r>
            <a:endParaRPr lang="pt-PT" dirty="0">
              <a:latin typeface="Cooper Black" panose="0208090404030B020404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50</TotalTime>
  <Words>149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Technic</vt:lpstr>
      <vt:lpstr>Rail Lift (R-Lift) </vt:lpstr>
      <vt:lpstr>Rail Lift (R-Lift) </vt:lpstr>
      <vt:lpstr>Rail Lift (R-Lift) </vt:lpstr>
      <vt:lpstr>Rail Lift (R-Lift) </vt:lpstr>
      <vt:lpstr>Rail Lift (R-Lift) </vt:lpstr>
      <vt:lpstr>Rail Lift (R-Lift)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Rail Lift (R-Lift)</dc:title>
  <dc:creator>Tomas</dc:creator>
  <cp:lastModifiedBy>Tomás Macedo</cp:lastModifiedBy>
  <cp:revision>7</cp:revision>
  <dcterms:created xsi:type="dcterms:W3CDTF">2013-11-25T00:32:09Z</dcterms:created>
  <dcterms:modified xsi:type="dcterms:W3CDTF">2013-12-18T23:11:17Z</dcterms:modified>
</cp:coreProperties>
</file>