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4" r:id="rId1"/>
  </p:sldMasterIdLst>
  <p:notesMasterIdLst>
    <p:notesMasterId r:id="rId14"/>
  </p:notesMasterIdLst>
  <p:handoutMasterIdLst>
    <p:handoutMasterId r:id="rId15"/>
  </p:handoutMasterIdLst>
  <p:sldIdLst>
    <p:sldId id="271" r:id="rId2"/>
    <p:sldId id="260" r:id="rId3"/>
    <p:sldId id="261" r:id="rId4"/>
    <p:sldId id="262" r:id="rId5"/>
    <p:sldId id="259" r:id="rId6"/>
    <p:sldId id="263" r:id="rId7"/>
    <p:sldId id="267" r:id="rId8"/>
    <p:sldId id="269" r:id="rId9"/>
    <p:sldId id="268" r:id="rId10"/>
    <p:sldId id="265" r:id="rId11"/>
    <p:sldId id="266" r:id="rId12"/>
    <p:sldId id="270" r:id="rId1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2294" autoAdjust="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86202-CE15-4BE5-B2AD-6E2DFA9D7C98}" type="datetimeFigureOut">
              <a:rPr lang="pt-PT" smtClean="0"/>
              <a:pPr/>
              <a:t>19/12/2012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F916A-6CA3-4E81-8C2F-FCC89E63269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0221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D8694-341D-4620-A4D9-3C9139655948}" type="datetimeFigureOut">
              <a:rPr lang="pt-PT" smtClean="0"/>
              <a:pPr/>
              <a:t>19/12/2012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64735-3FF4-47C8-95C7-D5A36391763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333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64735-3FF4-47C8-95C7-D5A363917631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664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Obras inacabadas  escadas e a inclinação; passeios inexistentes;</a:t>
            </a:r>
            <a:r>
              <a:rPr lang="pt-PT" baseline="0" dirty="0" smtClean="0"/>
              <a:t> lixo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64735-3FF4-47C8-95C7-D5A363917631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Explicar o funcionamento muito rapidamente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64735-3FF4-47C8-95C7-D5A363917631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64735-3FF4-47C8-95C7-D5A363917631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664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6D8F-5E0C-4AB0-A244-58314B7549D6}" type="datetimeFigureOut">
              <a:rPr lang="pt-PT" smtClean="0"/>
              <a:pPr/>
              <a:t>19/12/2012</a:t>
            </a:fld>
            <a:endParaRPr lang="pt-P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F4E068-B094-4443-8A48-882C0389F063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6D8F-5E0C-4AB0-A244-58314B7549D6}" type="datetimeFigureOut">
              <a:rPr lang="pt-PT" smtClean="0"/>
              <a:pPr/>
              <a:t>19/12/2012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E068-B094-4443-8A48-882C0389F06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6D8F-5E0C-4AB0-A244-58314B7549D6}" type="datetimeFigureOut">
              <a:rPr lang="pt-PT" smtClean="0"/>
              <a:pPr/>
              <a:t>19/12/2012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E068-B094-4443-8A48-882C0389F06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6D8F-5E0C-4AB0-A244-58314B7549D6}" type="datetimeFigureOut">
              <a:rPr lang="pt-PT" smtClean="0"/>
              <a:pPr/>
              <a:t>19/12/2012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E068-B094-4443-8A48-882C0389F06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6D8F-5E0C-4AB0-A244-58314B7549D6}" type="datetimeFigureOut">
              <a:rPr lang="pt-PT" smtClean="0"/>
              <a:pPr/>
              <a:t>19/12/2012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E068-B094-4443-8A48-882C0389F06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6D8F-5E0C-4AB0-A244-58314B7549D6}" type="datetimeFigureOut">
              <a:rPr lang="pt-PT" smtClean="0"/>
              <a:pPr/>
              <a:t>19/12/2012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E068-B094-4443-8A48-882C0389F063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6D8F-5E0C-4AB0-A244-58314B7549D6}" type="datetimeFigureOut">
              <a:rPr lang="pt-PT" smtClean="0"/>
              <a:pPr/>
              <a:t>19/12/2012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E068-B094-4443-8A48-882C0389F063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6D8F-5E0C-4AB0-A244-58314B7549D6}" type="datetimeFigureOut">
              <a:rPr lang="pt-PT" smtClean="0"/>
              <a:pPr/>
              <a:t>19/12/2012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E068-B094-4443-8A48-882C0389F06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6D8F-5E0C-4AB0-A244-58314B7549D6}" type="datetimeFigureOut">
              <a:rPr lang="pt-PT" smtClean="0"/>
              <a:pPr/>
              <a:t>19/12/2012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E068-B094-4443-8A48-882C0389F06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6D8F-5E0C-4AB0-A244-58314B7549D6}" type="datetimeFigureOut">
              <a:rPr lang="pt-PT" smtClean="0"/>
              <a:pPr/>
              <a:t>19/12/2012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E068-B094-4443-8A48-882C0389F06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6D8F-5E0C-4AB0-A244-58314B7549D6}" type="datetimeFigureOut">
              <a:rPr lang="pt-PT" smtClean="0"/>
              <a:pPr/>
              <a:t>19/12/2012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E068-B094-4443-8A48-882C0389F06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1A16D8F-5E0C-4AB0-A244-58314B7549D6}" type="datetimeFigureOut">
              <a:rPr lang="pt-PT" smtClean="0"/>
              <a:pPr/>
              <a:t>19/12/2012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F4E068-B094-4443-8A48-882C0389F063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tif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6952"/>
            <a:ext cx="2376264" cy="3168352"/>
          </a:xfrm>
          <a:prstGeom prst="roundRect">
            <a:avLst>
              <a:gd name="adj" fmla="val 2065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3832" y="620688"/>
            <a:ext cx="8748464" cy="216024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Projeto: “Inovar a Mouraria”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Tema : Descanso Tecno-Mecânico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08104" y="544522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Trabalho realizado por:</a:t>
            </a:r>
          </a:p>
          <a:p>
            <a:r>
              <a:rPr lang="pt-PT" dirty="0" smtClean="0"/>
              <a:t>-</a:t>
            </a:r>
            <a:r>
              <a:rPr lang="pt-PT" dirty="0" err="1" smtClean="0"/>
              <a:t>Celmar</a:t>
            </a:r>
            <a:r>
              <a:rPr lang="pt-PT" dirty="0" smtClean="0"/>
              <a:t> Garcia (nº 75238)</a:t>
            </a:r>
          </a:p>
          <a:p>
            <a:r>
              <a:rPr lang="pt-PT" dirty="0" smtClean="0"/>
              <a:t>-Rodrigo Martins (nº 75419)</a:t>
            </a:r>
          </a:p>
          <a:p>
            <a:r>
              <a:rPr lang="pt-PT" dirty="0" smtClean="0"/>
              <a:t>-Pedro Rodrigues (nº76135)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571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15200" cy="1154097"/>
          </a:xfrm>
        </p:spPr>
        <p:txBody>
          <a:bodyPr>
            <a:normAutofit/>
          </a:bodyPr>
          <a:lstStyle/>
          <a:p>
            <a:r>
              <a:rPr lang="pt-PT" dirty="0" smtClean="0"/>
              <a:t>Conhecimentos necessários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99992" y="1775191"/>
            <a:ext cx="4186808" cy="3886057"/>
          </a:xfrm>
        </p:spPr>
        <p:txBody>
          <a:bodyPr>
            <a:noAutofit/>
          </a:bodyPr>
          <a:lstStyle/>
          <a:p>
            <a:r>
              <a:rPr lang="pt-PT" sz="2400" dirty="0" smtClean="0"/>
              <a:t>As principais questões que o grupo se deparou  na realização </a:t>
            </a:r>
            <a:r>
              <a:rPr lang="pt-PT" sz="2400" dirty="0"/>
              <a:t>do </a:t>
            </a:r>
            <a:r>
              <a:rPr lang="pt-PT" sz="2400" dirty="0" smtClean="0"/>
              <a:t>protótipo foram: </a:t>
            </a:r>
          </a:p>
          <a:p>
            <a:pPr>
              <a:buNone/>
            </a:pPr>
            <a:endParaRPr lang="pt-PT" sz="2400" dirty="0" smtClean="0"/>
          </a:p>
          <a:p>
            <a:pPr marL="228600" lvl="5">
              <a:buFont typeface="Wingdings" charset="2"/>
              <a:buChar char="§"/>
            </a:pPr>
            <a:r>
              <a:rPr lang="pt-PT" sz="2400" dirty="0" smtClean="0"/>
              <a:t> Relação área da cadeira com a força empregue;</a:t>
            </a:r>
          </a:p>
          <a:p>
            <a:r>
              <a:rPr lang="pt-PT" sz="2400" dirty="0" smtClean="0"/>
              <a:t> Os materiais a construir; </a:t>
            </a:r>
          </a:p>
        </p:txBody>
      </p:sp>
      <p:pic>
        <p:nvPicPr>
          <p:cNvPr id="7170" name="Picture 2" descr="C:\Users\Pedro\Documents\Escola\iemec\Celmar1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338437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edro\Documents\Escola\iemec\Celmar19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12774"/>
            <a:ext cx="3528392" cy="286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http://t2.gstatic.com/images?q=tbn:ANd9GcSdoRvvZpWDxam1GSxGfRY-RHa5SK-FgjBpTfa_ZzJ3VnIs-Wf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229200"/>
            <a:ext cx="1293383" cy="129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80797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341"/>
            <a:ext cx="7315200" cy="1154097"/>
          </a:xfrm>
        </p:spPr>
        <p:txBody>
          <a:bodyPr/>
          <a:lstStyle/>
          <a:p>
            <a:r>
              <a:rPr lang="pt-PT" dirty="0" smtClean="0"/>
              <a:t>Conclusão</a:t>
            </a:r>
            <a:endParaRPr lang="pt-PT" dirty="0"/>
          </a:p>
        </p:txBody>
      </p:sp>
      <p:pic>
        <p:nvPicPr>
          <p:cNvPr id="2050" name="Picture 2" descr="C:\Users\Pedro\Documents\Escola\iemec\Celmar19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813321" cy="346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1259632" y="5093804"/>
            <a:ext cx="7164288" cy="3528392"/>
          </a:xfrm>
        </p:spPr>
        <p:txBody>
          <a:bodyPr>
            <a:normAutofit/>
          </a:bodyPr>
          <a:lstStyle/>
          <a:p>
            <a:r>
              <a:rPr lang="pt-PT" sz="2400" dirty="0" smtClean="0"/>
              <a:t>Ideia original que pensa no bem estar de todos os moradores. Será divulgada, através de um </a:t>
            </a:r>
            <a:r>
              <a:rPr lang="pt-PT" sz="2400" dirty="0" err="1" smtClean="0"/>
              <a:t>post</a:t>
            </a:r>
            <a:r>
              <a:rPr lang="pt-PT" sz="2400" dirty="0" smtClean="0"/>
              <a:t>, notícia, um vídeo e através da criação de um blog.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3721442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748464" cy="216024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Projeto: “Inovar a Mouraria”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Tema : Descanso Tecno-Mecânico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08104" y="544522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Trabalho realizado por:</a:t>
            </a:r>
          </a:p>
          <a:p>
            <a:r>
              <a:rPr lang="pt-PT" dirty="0" smtClean="0"/>
              <a:t>-</a:t>
            </a:r>
            <a:r>
              <a:rPr lang="pt-PT" dirty="0" err="1" smtClean="0"/>
              <a:t>Celmar</a:t>
            </a:r>
            <a:r>
              <a:rPr lang="pt-PT" dirty="0" smtClean="0"/>
              <a:t> Garcia (nº 75238)</a:t>
            </a:r>
          </a:p>
          <a:p>
            <a:r>
              <a:rPr lang="pt-PT" dirty="0" smtClean="0"/>
              <a:t>-Rodrigo Martins (nº 75419)</a:t>
            </a:r>
          </a:p>
          <a:p>
            <a:r>
              <a:rPr lang="pt-PT" dirty="0" smtClean="0"/>
              <a:t>-Pedro Rodrigues (nº76135)</a:t>
            </a:r>
            <a:endParaRPr lang="pt-PT" dirty="0"/>
          </a:p>
        </p:txBody>
      </p:sp>
      <p:pic>
        <p:nvPicPr>
          <p:cNvPr id="3" name="Picture 2" descr="C:\Users\Rodrigo\Desktop\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2291531" cy="3071212"/>
          </a:xfrm>
          <a:prstGeom prst="rect">
            <a:avLst/>
          </a:prstGeom>
          <a:noFill/>
        </p:spPr>
      </p:pic>
      <p:pic>
        <p:nvPicPr>
          <p:cNvPr id="1027" name="Picture 3" descr="C:\Users\Rodrigo\Desktop\2012-12-02 20.14.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564904"/>
            <a:ext cx="2016224" cy="2688299"/>
          </a:xfrm>
          <a:prstGeom prst="rect">
            <a:avLst/>
          </a:prstGeom>
          <a:noFill/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60947"/>
            <a:ext cx="3107679" cy="1896211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>
          <a:xfrm>
            <a:off x="2339752" y="3356992"/>
            <a:ext cx="792088" cy="115212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Seta para a direita 7"/>
          <p:cNvSpPr/>
          <p:nvPr/>
        </p:nvSpPr>
        <p:spPr>
          <a:xfrm>
            <a:off x="5724128" y="3332988"/>
            <a:ext cx="792088" cy="115212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64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392" y="260648"/>
            <a:ext cx="7315200" cy="1154097"/>
          </a:xfrm>
        </p:spPr>
        <p:txBody>
          <a:bodyPr>
            <a:normAutofit/>
          </a:bodyPr>
          <a:lstStyle/>
          <a:p>
            <a:r>
              <a:rPr lang="pt-PT" dirty="0" smtClean="0"/>
              <a:t>Visita ao bairro da Mouraria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932040" y="1775191"/>
            <a:ext cx="3754760" cy="3814049"/>
          </a:xfrm>
        </p:spPr>
        <p:txBody>
          <a:bodyPr>
            <a:normAutofit/>
          </a:bodyPr>
          <a:lstStyle/>
          <a:p>
            <a:r>
              <a:rPr lang="pt-PT" sz="2400" dirty="0" smtClean="0"/>
              <a:t>De modo a poder tirar ideias para o projecto que iriamos realizar e apresentar decidimos fazer um reconhecimento do bairro da Mouraria e analisar os maiores problemas.</a:t>
            </a:r>
            <a:endParaRPr lang="pt-PT" sz="2400" dirty="0"/>
          </a:p>
        </p:txBody>
      </p:sp>
      <p:pic>
        <p:nvPicPr>
          <p:cNvPr id="4098" name="Picture 2" descr="C:\Users\Pedro\Documents\Escola\iemec\IMG_3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816424" cy="309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4720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411760" y="3861048"/>
            <a:ext cx="3369568" cy="1512208"/>
          </a:xfrm>
        </p:spPr>
        <p:txBody>
          <a:bodyPr>
            <a:normAutofit/>
          </a:bodyPr>
          <a:lstStyle/>
          <a:p>
            <a:pPr algn="ctr"/>
            <a:r>
              <a:rPr lang="pt-PT" sz="2400" dirty="0" smtClean="0"/>
              <a:t>Alguns problemas encontrados no Bairro da Mouraria;</a:t>
            </a:r>
            <a:endParaRPr lang="pt-PT" sz="2400" dirty="0"/>
          </a:p>
        </p:txBody>
      </p:sp>
      <p:pic>
        <p:nvPicPr>
          <p:cNvPr id="5123" name="Picture 3" descr="C:\Users\Pedro\Documents\Escola\iemec\IMG_3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564904" cy="272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edro\Documents\Escola\iemec\Celmar18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89040"/>
            <a:ext cx="3133874" cy="283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:\IEMEC\IeMec_Descanço TM\1ª e 3ª Visita à Mouraria\Celmar19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73016"/>
            <a:ext cx="2247714" cy="2996952"/>
          </a:xfrm>
          <a:prstGeom prst="rect">
            <a:avLst/>
          </a:prstGeom>
          <a:noFill/>
        </p:spPr>
      </p:pic>
      <p:pic>
        <p:nvPicPr>
          <p:cNvPr id="10246" name="Picture 6" descr="https://encrypted-tbn1.gstatic.com/images?q=tbn:ANd9GcTaIm5LC5ocUe2gtkwSR9aFt4OvDbnoAo-A0Mfkpqklq56O-X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60648"/>
            <a:ext cx="2304256" cy="30487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34997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146" name="Picture 2" descr="C:\Users\Pedro\Documents\Escola\iemec\Celmar19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edro\Documents\Escola\iemec\Celmar19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980728"/>
            <a:ext cx="3888432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220072" y="530120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Até que a ideia surgiu….</a:t>
            </a:r>
            <a:endParaRPr lang="pt-PT" sz="2400" dirty="0"/>
          </a:p>
        </p:txBody>
      </p:sp>
      <p:pic>
        <p:nvPicPr>
          <p:cNvPr id="6149" name="Picture 5" descr="C:\Users\Pedro\Documents\Escola\iemec\Celmar18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4195527" cy="338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5588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6402" y="0"/>
            <a:ext cx="7315200" cy="1154097"/>
          </a:xfrm>
        </p:spPr>
        <p:txBody>
          <a:bodyPr>
            <a:normAutofit/>
          </a:bodyPr>
          <a:lstStyle/>
          <a:p>
            <a:r>
              <a:rPr lang="pt-PT" dirty="0" smtClean="0"/>
              <a:t>O projecto (introdução)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88024" y="1988840"/>
            <a:ext cx="3888432" cy="4625609"/>
          </a:xfrm>
        </p:spPr>
        <p:txBody>
          <a:bodyPr>
            <a:normAutofit/>
          </a:bodyPr>
          <a:lstStyle/>
          <a:p>
            <a:r>
              <a:rPr lang="pt-PT" sz="2400" dirty="0" smtClean="0"/>
              <a:t>O projecto consiste no fabrico de uma cadeira que se apoie num qualquer corrimão e que permite o descanso e o convívio da população dos bairros lisboetas.</a:t>
            </a:r>
            <a:endParaRPr lang="pt-PT" sz="2400" dirty="0"/>
          </a:p>
        </p:txBody>
      </p:sp>
      <p:pic>
        <p:nvPicPr>
          <p:cNvPr id="3074" name="Picture 2" descr="C:\Users\Pedro\Documents\Escola\iemec\IMG_33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7248" y="1710520"/>
            <a:ext cx="4104456" cy="42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7869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8500" y="116632"/>
            <a:ext cx="7315200" cy="1154097"/>
          </a:xfrm>
        </p:spPr>
        <p:txBody>
          <a:bodyPr>
            <a:normAutofit/>
          </a:bodyPr>
          <a:lstStyle/>
          <a:p>
            <a:r>
              <a:rPr lang="pt-PT" dirty="0" smtClean="0"/>
              <a:t>Desenvolvimento e Objectivos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0" y="1775191"/>
            <a:ext cx="4114800" cy="4625609"/>
          </a:xfrm>
        </p:spPr>
        <p:txBody>
          <a:bodyPr>
            <a:normAutofit/>
          </a:bodyPr>
          <a:lstStyle/>
          <a:p>
            <a:r>
              <a:rPr lang="pt-PT" sz="2400" dirty="0">
                <a:ea typeface="Calibri"/>
              </a:rPr>
              <a:t>O </a:t>
            </a:r>
            <a:r>
              <a:rPr lang="pt-PT" sz="2400" dirty="0" smtClean="0">
                <a:ea typeface="Calibri"/>
              </a:rPr>
              <a:t>projecto </a:t>
            </a:r>
            <a:r>
              <a:rPr lang="pt-PT" sz="2400" dirty="0">
                <a:ea typeface="Calibri"/>
              </a:rPr>
              <a:t>surgiu após o diálogo com os moradores, em que estes referiram que as escadas eram um grande </a:t>
            </a:r>
            <a:r>
              <a:rPr lang="pt-PT" sz="2400" dirty="0" smtClean="0">
                <a:ea typeface="Calibri"/>
              </a:rPr>
              <a:t>desafio principalmente para as pessoas idosas.</a:t>
            </a:r>
            <a:endParaRPr lang="pt-PT" sz="2400" dirty="0"/>
          </a:p>
        </p:txBody>
      </p:sp>
      <p:pic>
        <p:nvPicPr>
          <p:cNvPr id="4" name="Picture 4" descr="C:\Users\Pedro\Documents\Escola\iemec\IMG_3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9" y="1916832"/>
            <a:ext cx="4217021" cy="430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521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315200" cy="1154097"/>
          </a:xfrm>
        </p:spPr>
        <p:txBody>
          <a:bodyPr/>
          <a:lstStyle/>
          <a:p>
            <a:r>
              <a:rPr lang="pt-PT" dirty="0" smtClean="0"/>
              <a:t>O  primeiro Protótipo</a:t>
            </a:r>
            <a:endParaRPr lang="pt-PT" dirty="0"/>
          </a:p>
        </p:txBody>
      </p:sp>
      <p:pic>
        <p:nvPicPr>
          <p:cNvPr id="4" name="Picture 2" descr="C:\Users\Pedro\Documents\Escola\iemec\P10605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3428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11560" y="116632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 segundo Protótipo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Rodrigo\Desktop\2012-12-02 20.14.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672408" cy="4896544"/>
          </a:xfrm>
          <a:prstGeom prst="rect">
            <a:avLst/>
          </a:prstGeom>
          <a:noFill/>
        </p:spPr>
      </p:pic>
      <p:pic>
        <p:nvPicPr>
          <p:cNvPr id="1027" name="Picture 3" descr="C:\Users\Rodrigo\Desktop\2012-12-02 20.14.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32788"/>
            <a:ext cx="3744416" cy="4992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15200" cy="1154097"/>
          </a:xfrm>
        </p:spPr>
        <p:txBody>
          <a:bodyPr>
            <a:normAutofit/>
          </a:bodyPr>
          <a:lstStyle/>
          <a:p>
            <a:r>
              <a:rPr lang="pt-PT" dirty="0" smtClean="0"/>
              <a:t>Funcionamento do Protótipo</a:t>
            </a:r>
            <a:endParaRPr lang="pt-PT" dirty="0"/>
          </a:p>
        </p:txBody>
      </p:sp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1619672" y="4700135"/>
            <a:ext cx="3960440" cy="2157865"/>
          </a:xfrm>
        </p:spPr>
        <p:txBody>
          <a:bodyPr>
            <a:normAutofit/>
          </a:bodyPr>
          <a:lstStyle/>
          <a:p>
            <a:r>
              <a:rPr lang="pt-PT" sz="2400" dirty="0"/>
              <a:t>É utilizado um esquema inovador que permite que a cadeira seja dobrável sem precisar de </a:t>
            </a:r>
            <a:r>
              <a:rPr lang="pt-PT" sz="2400" dirty="0" smtClean="0"/>
              <a:t>dobradiças.</a:t>
            </a:r>
            <a:endParaRPr lang="pt-PT" sz="2400" dirty="0"/>
          </a:p>
          <a:p>
            <a:endParaRPr lang="pt-PT" sz="2400" dirty="0"/>
          </a:p>
        </p:txBody>
      </p:sp>
      <p:pic>
        <p:nvPicPr>
          <p:cNvPr id="11" name="Imagem 10" descr="C:\Users\Rodrigo\AppData\Local\Microsoft\Windows\Temporary Internet Files\Content.Word\Nova imagem (2)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00808"/>
            <a:ext cx="30243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C:\Users\Rodrigo\Desktop\P10605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221088"/>
            <a:ext cx="1809074" cy="2412099"/>
          </a:xfrm>
          <a:prstGeom prst="rect">
            <a:avLst/>
          </a:prstGeom>
          <a:noFill/>
        </p:spPr>
      </p:pic>
      <p:sp>
        <p:nvSpPr>
          <p:cNvPr id="12" name="Marcador de Posição de Conteúdo 8"/>
          <p:cNvSpPr txBox="1">
            <a:spLocks/>
          </p:cNvSpPr>
          <p:nvPr/>
        </p:nvSpPr>
        <p:spPr>
          <a:xfrm>
            <a:off x="4860032" y="1772816"/>
            <a:ext cx="3960440" cy="2157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pt-PT" sz="2400" dirty="0" smtClean="0"/>
              <a:t>Esta cadeira distingue-se pela sua leveza, resistência, custo e durabilidade.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Char char="§"/>
              <a:tabLst/>
              <a:defRPr/>
            </a:pP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6087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Personalizado 6">
      <a:dk1>
        <a:sysClr val="windowText" lastClr="000000"/>
      </a:dk1>
      <a:lt1>
        <a:srgbClr val="FFF2CB"/>
      </a:lt1>
      <a:dk2>
        <a:srgbClr val="000000"/>
      </a:dk2>
      <a:lt2>
        <a:srgbClr val="FFC000"/>
      </a:lt2>
      <a:accent1>
        <a:srgbClr val="000000"/>
      </a:accent1>
      <a:accent2>
        <a:srgbClr val="FFC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66AACD"/>
      </a:hlink>
      <a:folHlink>
        <a:srgbClr val="809DB3"/>
      </a:folHlink>
    </a:clrScheme>
    <a:fontScheme name="Office Clá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1158</TotalTime>
  <Words>296</Words>
  <Application>Microsoft Office PowerPoint</Application>
  <PresentationFormat>Apresentação no Ecrã (4:3)</PresentationFormat>
  <Paragraphs>36</Paragraphs>
  <Slides>12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Perspectiva</vt:lpstr>
      <vt:lpstr>Projeto: “Inovar a Mouraria”  Tema : Descanso Tecno-Mecânico</vt:lpstr>
      <vt:lpstr>Visita ao bairro da Mouraria</vt:lpstr>
      <vt:lpstr>Apresentação do PowerPoint</vt:lpstr>
      <vt:lpstr>Apresentação do PowerPoint</vt:lpstr>
      <vt:lpstr>O projecto (introdução)</vt:lpstr>
      <vt:lpstr>Desenvolvimento e Objectivos</vt:lpstr>
      <vt:lpstr>O  primeiro Protótipo</vt:lpstr>
      <vt:lpstr>Apresentação do PowerPoint</vt:lpstr>
      <vt:lpstr>Funcionamento do Protótipo</vt:lpstr>
      <vt:lpstr>Conhecimentos necessários</vt:lpstr>
      <vt:lpstr>Conclusão</vt:lpstr>
      <vt:lpstr>Projeto: “Inovar a Mouraria”  Tema : Descanso Tecno-Mecânico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Descanso Tecno-Mecânico</dc:title>
  <dc:creator>Pedro</dc:creator>
  <cp:lastModifiedBy>Celmar Fonseca Garcia</cp:lastModifiedBy>
  <cp:revision>40</cp:revision>
  <dcterms:created xsi:type="dcterms:W3CDTF">2012-12-01T13:00:02Z</dcterms:created>
  <dcterms:modified xsi:type="dcterms:W3CDTF">2012-12-20T00:42:34Z</dcterms:modified>
</cp:coreProperties>
</file>