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9" r:id="rId4"/>
    <p:sldId id="258" r:id="rId5"/>
    <p:sldId id="260" r:id="rId6"/>
    <p:sldId id="261" r:id="rId7"/>
    <p:sldId id="267" r:id="rId8"/>
    <p:sldId id="262" r:id="rId9"/>
    <p:sldId id="264" r:id="rId10"/>
    <p:sldId id="268" r:id="rId11"/>
    <p:sldId id="263" r:id="rId12"/>
    <p:sldId id="266" r:id="rId13"/>
    <p:sldId id="272" r:id="rId14"/>
    <p:sldId id="285" r:id="rId15"/>
    <p:sldId id="277" r:id="rId16"/>
    <p:sldId id="283" r:id="rId17"/>
    <p:sldId id="278" r:id="rId18"/>
    <p:sldId id="28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900F"/>
    <a:srgbClr val="7D1126"/>
    <a:srgbClr val="061F6E"/>
    <a:srgbClr val="2556F3"/>
    <a:srgbClr val="0A36C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2797" autoAdjust="0"/>
  </p:normalViewPr>
  <p:slideViewPr>
    <p:cSldViewPr snapToGrid="0" snapToObjects="1">
      <p:cViewPr>
        <p:scale>
          <a:sx n="90" d="100"/>
          <a:sy n="90" d="100"/>
        </p:scale>
        <p:origin x="168" y="7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B4E0CF-D030-406E-9460-7DC053BF9A40}" type="doc">
      <dgm:prSet loTypeId="urn:microsoft.com/office/officeart/2005/8/layout/radial6" loCatId="cycle" qsTypeId="urn:microsoft.com/office/officeart/2005/8/quickstyle/simple4" qsCatId="simple" csTypeId="urn:microsoft.com/office/officeart/2005/8/colors/colorful3" csCatId="colorful" phldr="1"/>
      <dgm:spPr/>
      <dgm:t>
        <a:bodyPr/>
        <a:lstStyle/>
        <a:p>
          <a:endParaRPr lang="pt-PT"/>
        </a:p>
      </dgm:t>
    </dgm:pt>
    <dgm:pt modelId="{386EF79D-9634-482F-83CC-14F3FA844F66}">
      <dgm:prSet phldrT="[Texto]"/>
      <dgm:spPr/>
      <dgm:t>
        <a:bodyPr/>
        <a:lstStyle/>
        <a:p>
          <a:r>
            <a:rPr lang="pt-PT" dirty="0" smtClean="0"/>
            <a:t>Banco Sol</a:t>
          </a:r>
          <a:endParaRPr lang="pt-PT" dirty="0"/>
        </a:p>
      </dgm:t>
    </dgm:pt>
    <dgm:pt modelId="{2B65734C-2C65-4A5D-B216-118A3D823F45}" type="parTrans" cxnId="{0C905091-86F3-4FE5-8499-22FAC9517910}">
      <dgm:prSet/>
      <dgm:spPr/>
      <dgm:t>
        <a:bodyPr/>
        <a:lstStyle/>
        <a:p>
          <a:endParaRPr lang="pt-PT"/>
        </a:p>
      </dgm:t>
    </dgm:pt>
    <dgm:pt modelId="{7F303B76-06A2-40FC-BACD-67CDA6F789EC}" type="sibTrans" cxnId="{0C905091-86F3-4FE5-8499-22FAC9517910}">
      <dgm:prSet/>
      <dgm:spPr/>
      <dgm:t>
        <a:bodyPr/>
        <a:lstStyle/>
        <a:p>
          <a:endParaRPr lang="pt-PT"/>
        </a:p>
      </dgm:t>
    </dgm:pt>
    <dgm:pt modelId="{819D2252-FE88-4DFF-8439-365E056ED22B}">
      <dgm:prSet phldrT="[Texto]"/>
      <dgm:spPr>
        <a:solidFill>
          <a:schemeClr val="tx1">
            <a:lumMod val="75000"/>
            <a:lumOff val="25000"/>
          </a:schemeClr>
        </a:solidFill>
      </dgm:spPr>
      <dgm:t>
        <a:bodyPr/>
        <a:lstStyle/>
        <a:p>
          <a:r>
            <a:rPr lang="pt-PT" dirty="0" smtClean="0"/>
            <a:t>Enjoyment</a:t>
          </a:r>
          <a:endParaRPr lang="pt-PT" dirty="0"/>
        </a:p>
      </dgm:t>
    </dgm:pt>
    <dgm:pt modelId="{110F65E3-6432-4B49-8E5A-AACCA593F113}" type="parTrans" cxnId="{F7B9E565-2433-429F-A6DB-DB370FFA658D}">
      <dgm:prSet/>
      <dgm:spPr/>
      <dgm:t>
        <a:bodyPr/>
        <a:lstStyle/>
        <a:p>
          <a:endParaRPr lang="pt-PT"/>
        </a:p>
      </dgm:t>
    </dgm:pt>
    <dgm:pt modelId="{EEDC70AC-162B-4C06-946A-7C2B1E919D2B}" type="sibTrans" cxnId="{F7B9E565-2433-429F-A6DB-DB370FFA658D}">
      <dgm:prSet/>
      <dgm:spPr>
        <a:solidFill>
          <a:schemeClr val="accent4">
            <a:lumMod val="60000"/>
            <a:lumOff val="40000"/>
          </a:schemeClr>
        </a:solidFill>
      </dgm:spPr>
      <dgm:t>
        <a:bodyPr/>
        <a:lstStyle/>
        <a:p>
          <a:endParaRPr lang="pt-PT"/>
        </a:p>
      </dgm:t>
    </dgm:pt>
    <dgm:pt modelId="{930C88B4-2A79-48D3-9408-AB8BBE200911}">
      <dgm:prSet phldrT="[Texto]"/>
      <dgm:spPr>
        <a:solidFill>
          <a:schemeClr val="tx1">
            <a:lumMod val="75000"/>
            <a:lumOff val="25000"/>
          </a:schemeClr>
        </a:solidFill>
      </dgm:spPr>
      <dgm:t>
        <a:bodyPr/>
        <a:lstStyle/>
        <a:p>
          <a:r>
            <a:rPr lang="pt-PT" dirty="0" err="1" smtClean="0"/>
            <a:t>Curiosity</a:t>
          </a:r>
          <a:endParaRPr lang="pt-PT" dirty="0"/>
        </a:p>
      </dgm:t>
    </dgm:pt>
    <dgm:pt modelId="{AD288738-AC28-4E05-AFB8-2B417F324A27}" type="parTrans" cxnId="{0C3D523D-BCF2-4D31-9C42-B9D10BE98220}">
      <dgm:prSet/>
      <dgm:spPr/>
      <dgm:t>
        <a:bodyPr/>
        <a:lstStyle/>
        <a:p>
          <a:endParaRPr lang="pt-PT"/>
        </a:p>
      </dgm:t>
    </dgm:pt>
    <dgm:pt modelId="{8E2AB6A9-1625-4B74-903E-56CCD1FDA020}" type="sibTrans" cxnId="{0C3D523D-BCF2-4D31-9C42-B9D10BE98220}">
      <dgm:prSet/>
      <dgm:spPr>
        <a:solidFill>
          <a:schemeClr val="accent4">
            <a:lumMod val="60000"/>
            <a:lumOff val="40000"/>
          </a:schemeClr>
        </a:solidFill>
      </dgm:spPr>
      <dgm:t>
        <a:bodyPr/>
        <a:lstStyle/>
        <a:p>
          <a:endParaRPr lang="pt-PT"/>
        </a:p>
      </dgm:t>
    </dgm:pt>
    <dgm:pt modelId="{B358E6C5-462E-47E4-8D3C-8048DB416F24}">
      <dgm:prSet phldrT="[Texto]"/>
      <dgm:spPr>
        <a:solidFill>
          <a:schemeClr val="tx1">
            <a:lumMod val="75000"/>
            <a:lumOff val="25000"/>
          </a:schemeClr>
        </a:solidFill>
      </dgm:spPr>
      <dgm:t>
        <a:bodyPr/>
        <a:lstStyle/>
        <a:p>
          <a:r>
            <a:rPr lang="pt-PT" dirty="0" smtClean="0"/>
            <a:t>Education</a:t>
          </a:r>
          <a:endParaRPr lang="pt-PT" dirty="0"/>
        </a:p>
      </dgm:t>
    </dgm:pt>
    <dgm:pt modelId="{7523195C-8D6D-433D-BE59-076A488958B6}" type="parTrans" cxnId="{E3CA6780-0EB3-4993-88A2-43F27A9D7941}">
      <dgm:prSet/>
      <dgm:spPr/>
      <dgm:t>
        <a:bodyPr/>
        <a:lstStyle/>
        <a:p>
          <a:endParaRPr lang="pt-PT"/>
        </a:p>
      </dgm:t>
    </dgm:pt>
    <dgm:pt modelId="{6DE39313-F10F-4CBF-BB8D-8F07AE6A4EF0}" type="sibTrans" cxnId="{E3CA6780-0EB3-4993-88A2-43F27A9D7941}">
      <dgm:prSet/>
      <dgm:spPr>
        <a:solidFill>
          <a:schemeClr val="accent4">
            <a:lumMod val="60000"/>
            <a:lumOff val="40000"/>
          </a:schemeClr>
        </a:solidFill>
      </dgm:spPr>
      <dgm:t>
        <a:bodyPr/>
        <a:lstStyle/>
        <a:p>
          <a:endParaRPr lang="pt-PT"/>
        </a:p>
      </dgm:t>
    </dgm:pt>
    <dgm:pt modelId="{F17021FD-3716-4314-868E-7AB359721288}">
      <dgm:prSet phldrT="[Texto]"/>
      <dgm:spPr>
        <a:solidFill>
          <a:schemeClr val="tx1">
            <a:lumMod val="75000"/>
            <a:lumOff val="25000"/>
          </a:schemeClr>
        </a:solidFill>
      </dgm:spPr>
      <dgm:t>
        <a:bodyPr/>
        <a:lstStyle/>
        <a:p>
          <a:r>
            <a:rPr lang="pt-PT" dirty="0" smtClean="0"/>
            <a:t>Relaxment</a:t>
          </a:r>
          <a:endParaRPr lang="pt-PT" dirty="0"/>
        </a:p>
      </dgm:t>
    </dgm:pt>
    <dgm:pt modelId="{7C9B080D-6BC5-479D-945F-5E7F8FB513CD}" type="parTrans" cxnId="{D8E46787-701E-40A7-8BDA-64AB10D690E0}">
      <dgm:prSet/>
      <dgm:spPr/>
      <dgm:t>
        <a:bodyPr/>
        <a:lstStyle/>
        <a:p>
          <a:endParaRPr lang="pt-PT"/>
        </a:p>
      </dgm:t>
    </dgm:pt>
    <dgm:pt modelId="{164FE6F0-A25E-49ED-8013-9879CB95FB6C}" type="sibTrans" cxnId="{D8E46787-701E-40A7-8BDA-64AB10D690E0}">
      <dgm:prSet/>
      <dgm:spPr>
        <a:solidFill>
          <a:schemeClr val="accent4">
            <a:lumMod val="60000"/>
            <a:lumOff val="40000"/>
          </a:schemeClr>
        </a:solidFill>
      </dgm:spPr>
      <dgm:t>
        <a:bodyPr/>
        <a:lstStyle/>
        <a:p>
          <a:endParaRPr lang="pt-PT"/>
        </a:p>
      </dgm:t>
    </dgm:pt>
    <dgm:pt modelId="{A400044C-F37D-422F-B5CB-895FE59131E6}" type="pres">
      <dgm:prSet presAssocID="{AEB4E0CF-D030-406E-9460-7DC053BF9A40}" presName="Name0" presStyleCnt="0">
        <dgm:presLayoutVars>
          <dgm:chMax val="1"/>
          <dgm:dir/>
          <dgm:animLvl val="ctr"/>
          <dgm:resizeHandles val="exact"/>
        </dgm:presLayoutVars>
      </dgm:prSet>
      <dgm:spPr/>
      <dgm:t>
        <a:bodyPr/>
        <a:lstStyle/>
        <a:p>
          <a:endParaRPr lang="pt-PT"/>
        </a:p>
      </dgm:t>
    </dgm:pt>
    <dgm:pt modelId="{FD07D53A-E64D-4A05-8551-862B07A13EAF}" type="pres">
      <dgm:prSet presAssocID="{386EF79D-9634-482F-83CC-14F3FA844F66}" presName="centerShape" presStyleLbl="node0" presStyleIdx="0" presStyleCnt="1"/>
      <dgm:spPr/>
      <dgm:t>
        <a:bodyPr/>
        <a:lstStyle/>
        <a:p>
          <a:endParaRPr lang="pt-PT"/>
        </a:p>
      </dgm:t>
    </dgm:pt>
    <dgm:pt modelId="{AD6EFBAC-3139-452F-A4AB-04C4C24E4A1C}" type="pres">
      <dgm:prSet presAssocID="{819D2252-FE88-4DFF-8439-365E056ED22B}" presName="node" presStyleLbl="node1" presStyleIdx="0" presStyleCnt="4" custRadScaleRad="100036" custRadScaleInc="-2060">
        <dgm:presLayoutVars>
          <dgm:bulletEnabled val="1"/>
        </dgm:presLayoutVars>
      </dgm:prSet>
      <dgm:spPr/>
      <dgm:t>
        <a:bodyPr/>
        <a:lstStyle/>
        <a:p>
          <a:endParaRPr lang="pt-PT"/>
        </a:p>
      </dgm:t>
    </dgm:pt>
    <dgm:pt modelId="{490F4DD7-6A08-4037-A44D-B618E68895A6}" type="pres">
      <dgm:prSet presAssocID="{819D2252-FE88-4DFF-8439-365E056ED22B}" presName="dummy" presStyleCnt="0"/>
      <dgm:spPr/>
    </dgm:pt>
    <dgm:pt modelId="{0F27F99B-91E7-4131-BAF3-2E2547FDE2DC}" type="pres">
      <dgm:prSet presAssocID="{EEDC70AC-162B-4C06-946A-7C2B1E919D2B}" presName="sibTrans" presStyleLbl="sibTrans2D1" presStyleIdx="0" presStyleCnt="4"/>
      <dgm:spPr/>
      <dgm:t>
        <a:bodyPr/>
        <a:lstStyle/>
        <a:p>
          <a:endParaRPr lang="pt-PT"/>
        </a:p>
      </dgm:t>
    </dgm:pt>
    <dgm:pt modelId="{5D97E45D-34E8-4F58-9569-FAEDE5D3CCF9}" type="pres">
      <dgm:prSet presAssocID="{930C88B4-2A79-48D3-9408-AB8BBE200911}" presName="node" presStyleLbl="node1" presStyleIdx="1" presStyleCnt="4">
        <dgm:presLayoutVars>
          <dgm:bulletEnabled val="1"/>
        </dgm:presLayoutVars>
      </dgm:prSet>
      <dgm:spPr/>
      <dgm:t>
        <a:bodyPr/>
        <a:lstStyle/>
        <a:p>
          <a:endParaRPr lang="pt-PT"/>
        </a:p>
      </dgm:t>
    </dgm:pt>
    <dgm:pt modelId="{EFA64C2D-3566-470D-8DB0-88407EDD0145}" type="pres">
      <dgm:prSet presAssocID="{930C88B4-2A79-48D3-9408-AB8BBE200911}" presName="dummy" presStyleCnt="0"/>
      <dgm:spPr/>
    </dgm:pt>
    <dgm:pt modelId="{04BA97A3-4FB0-4520-B4B7-2B21806E1120}" type="pres">
      <dgm:prSet presAssocID="{8E2AB6A9-1625-4B74-903E-56CCD1FDA020}" presName="sibTrans" presStyleLbl="sibTrans2D1" presStyleIdx="1" presStyleCnt="4"/>
      <dgm:spPr/>
      <dgm:t>
        <a:bodyPr/>
        <a:lstStyle/>
        <a:p>
          <a:endParaRPr lang="pt-PT"/>
        </a:p>
      </dgm:t>
    </dgm:pt>
    <dgm:pt modelId="{40558598-BC86-4915-A9C1-DBA1D4BF694D}" type="pres">
      <dgm:prSet presAssocID="{B358E6C5-462E-47E4-8D3C-8048DB416F24}" presName="node" presStyleLbl="node1" presStyleIdx="2" presStyleCnt="4">
        <dgm:presLayoutVars>
          <dgm:bulletEnabled val="1"/>
        </dgm:presLayoutVars>
      </dgm:prSet>
      <dgm:spPr/>
      <dgm:t>
        <a:bodyPr/>
        <a:lstStyle/>
        <a:p>
          <a:endParaRPr lang="pt-PT"/>
        </a:p>
      </dgm:t>
    </dgm:pt>
    <dgm:pt modelId="{BDC59928-EFAC-4907-9A1E-14B009464D4F}" type="pres">
      <dgm:prSet presAssocID="{B358E6C5-462E-47E4-8D3C-8048DB416F24}" presName="dummy" presStyleCnt="0"/>
      <dgm:spPr/>
    </dgm:pt>
    <dgm:pt modelId="{BF1FCEFB-B82F-44CD-907E-800917311ED0}" type="pres">
      <dgm:prSet presAssocID="{6DE39313-F10F-4CBF-BB8D-8F07AE6A4EF0}" presName="sibTrans" presStyleLbl="sibTrans2D1" presStyleIdx="2" presStyleCnt="4"/>
      <dgm:spPr/>
      <dgm:t>
        <a:bodyPr/>
        <a:lstStyle/>
        <a:p>
          <a:endParaRPr lang="pt-PT"/>
        </a:p>
      </dgm:t>
    </dgm:pt>
    <dgm:pt modelId="{A84DB6A7-439D-42D9-8DE5-C305CA3CDE79}" type="pres">
      <dgm:prSet presAssocID="{F17021FD-3716-4314-868E-7AB359721288}" presName="node" presStyleLbl="node1" presStyleIdx="3" presStyleCnt="4">
        <dgm:presLayoutVars>
          <dgm:bulletEnabled val="1"/>
        </dgm:presLayoutVars>
      </dgm:prSet>
      <dgm:spPr/>
      <dgm:t>
        <a:bodyPr/>
        <a:lstStyle/>
        <a:p>
          <a:endParaRPr lang="pt-PT"/>
        </a:p>
      </dgm:t>
    </dgm:pt>
    <dgm:pt modelId="{1392112E-B4F5-4DE1-BD94-7731ED8A400C}" type="pres">
      <dgm:prSet presAssocID="{F17021FD-3716-4314-868E-7AB359721288}" presName="dummy" presStyleCnt="0"/>
      <dgm:spPr/>
    </dgm:pt>
    <dgm:pt modelId="{CEAEC25D-CF26-483C-811B-E6FA06ED25DC}" type="pres">
      <dgm:prSet presAssocID="{164FE6F0-A25E-49ED-8013-9879CB95FB6C}" presName="sibTrans" presStyleLbl="sibTrans2D1" presStyleIdx="3" presStyleCnt="4"/>
      <dgm:spPr/>
      <dgm:t>
        <a:bodyPr/>
        <a:lstStyle/>
        <a:p>
          <a:endParaRPr lang="pt-PT"/>
        </a:p>
      </dgm:t>
    </dgm:pt>
  </dgm:ptLst>
  <dgm:cxnLst>
    <dgm:cxn modelId="{C544F7FE-D91B-4D97-A22C-20D05FFFAD59}" type="presOf" srcId="{AEB4E0CF-D030-406E-9460-7DC053BF9A40}" destId="{A400044C-F37D-422F-B5CB-895FE59131E6}" srcOrd="0" destOrd="0" presId="urn:microsoft.com/office/officeart/2005/8/layout/radial6"/>
    <dgm:cxn modelId="{0C0B1EB4-8413-4988-9604-6CD9019DCE1F}" type="presOf" srcId="{8E2AB6A9-1625-4B74-903E-56CCD1FDA020}" destId="{04BA97A3-4FB0-4520-B4B7-2B21806E1120}" srcOrd="0" destOrd="0" presId="urn:microsoft.com/office/officeart/2005/8/layout/radial6"/>
    <dgm:cxn modelId="{89F58BE2-8E50-41C0-86C6-CB3553C4F934}" type="presOf" srcId="{930C88B4-2A79-48D3-9408-AB8BBE200911}" destId="{5D97E45D-34E8-4F58-9569-FAEDE5D3CCF9}" srcOrd="0" destOrd="0" presId="urn:microsoft.com/office/officeart/2005/8/layout/radial6"/>
    <dgm:cxn modelId="{7CC430B2-5E0A-439F-BC4C-B4271E6A43B8}" type="presOf" srcId="{164FE6F0-A25E-49ED-8013-9879CB95FB6C}" destId="{CEAEC25D-CF26-483C-811B-E6FA06ED25DC}" srcOrd="0" destOrd="0" presId="urn:microsoft.com/office/officeart/2005/8/layout/radial6"/>
    <dgm:cxn modelId="{E3CA6780-0EB3-4993-88A2-43F27A9D7941}" srcId="{386EF79D-9634-482F-83CC-14F3FA844F66}" destId="{B358E6C5-462E-47E4-8D3C-8048DB416F24}" srcOrd="2" destOrd="0" parTransId="{7523195C-8D6D-433D-BE59-076A488958B6}" sibTransId="{6DE39313-F10F-4CBF-BB8D-8F07AE6A4EF0}"/>
    <dgm:cxn modelId="{44A0F315-8C20-4254-AA4A-FAE270FC1009}" type="presOf" srcId="{EEDC70AC-162B-4C06-946A-7C2B1E919D2B}" destId="{0F27F99B-91E7-4131-BAF3-2E2547FDE2DC}" srcOrd="0" destOrd="0" presId="urn:microsoft.com/office/officeart/2005/8/layout/radial6"/>
    <dgm:cxn modelId="{32A6FFF8-7627-454C-9BF9-A09A9C49F8B0}" type="presOf" srcId="{386EF79D-9634-482F-83CC-14F3FA844F66}" destId="{FD07D53A-E64D-4A05-8551-862B07A13EAF}" srcOrd="0" destOrd="0" presId="urn:microsoft.com/office/officeart/2005/8/layout/radial6"/>
    <dgm:cxn modelId="{844580C1-EEC9-4D39-A764-7A90A44D446F}" type="presOf" srcId="{6DE39313-F10F-4CBF-BB8D-8F07AE6A4EF0}" destId="{BF1FCEFB-B82F-44CD-907E-800917311ED0}" srcOrd="0" destOrd="0" presId="urn:microsoft.com/office/officeart/2005/8/layout/radial6"/>
    <dgm:cxn modelId="{C39ADB42-3DE4-404C-8E15-D9C4DACBE66E}" type="presOf" srcId="{B358E6C5-462E-47E4-8D3C-8048DB416F24}" destId="{40558598-BC86-4915-A9C1-DBA1D4BF694D}" srcOrd="0" destOrd="0" presId="urn:microsoft.com/office/officeart/2005/8/layout/radial6"/>
    <dgm:cxn modelId="{736BABAD-2C0B-4CB8-9A12-6AF8924C4487}" type="presOf" srcId="{F17021FD-3716-4314-868E-7AB359721288}" destId="{A84DB6A7-439D-42D9-8DE5-C305CA3CDE79}" srcOrd="0" destOrd="0" presId="urn:microsoft.com/office/officeart/2005/8/layout/radial6"/>
    <dgm:cxn modelId="{D8E46787-701E-40A7-8BDA-64AB10D690E0}" srcId="{386EF79D-9634-482F-83CC-14F3FA844F66}" destId="{F17021FD-3716-4314-868E-7AB359721288}" srcOrd="3" destOrd="0" parTransId="{7C9B080D-6BC5-479D-945F-5E7F8FB513CD}" sibTransId="{164FE6F0-A25E-49ED-8013-9879CB95FB6C}"/>
    <dgm:cxn modelId="{F7B9E565-2433-429F-A6DB-DB370FFA658D}" srcId="{386EF79D-9634-482F-83CC-14F3FA844F66}" destId="{819D2252-FE88-4DFF-8439-365E056ED22B}" srcOrd="0" destOrd="0" parTransId="{110F65E3-6432-4B49-8E5A-AACCA593F113}" sibTransId="{EEDC70AC-162B-4C06-946A-7C2B1E919D2B}"/>
    <dgm:cxn modelId="{0C905091-86F3-4FE5-8499-22FAC9517910}" srcId="{AEB4E0CF-D030-406E-9460-7DC053BF9A40}" destId="{386EF79D-9634-482F-83CC-14F3FA844F66}" srcOrd="0" destOrd="0" parTransId="{2B65734C-2C65-4A5D-B216-118A3D823F45}" sibTransId="{7F303B76-06A2-40FC-BACD-67CDA6F789EC}"/>
    <dgm:cxn modelId="{0C3D523D-BCF2-4D31-9C42-B9D10BE98220}" srcId="{386EF79D-9634-482F-83CC-14F3FA844F66}" destId="{930C88B4-2A79-48D3-9408-AB8BBE200911}" srcOrd="1" destOrd="0" parTransId="{AD288738-AC28-4E05-AFB8-2B417F324A27}" sibTransId="{8E2AB6A9-1625-4B74-903E-56CCD1FDA020}"/>
    <dgm:cxn modelId="{E8C50309-382E-4680-A7A7-E66EE2950F6D}" type="presOf" srcId="{819D2252-FE88-4DFF-8439-365E056ED22B}" destId="{AD6EFBAC-3139-452F-A4AB-04C4C24E4A1C}" srcOrd="0" destOrd="0" presId="urn:microsoft.com/office/officeart/2005/8/layout/radial6"/>
    <dgm:cxn modelId="{86357D6C-A5D1-4C8C-913F-1F5993761856}" type="presParOf" srcId="{A400044C-F37D-422F-B5CB-895FE59131E6}" destId="{FD07D53A-E64D-4A05-8551-862B07A13EAF}" srcOrd="0" destOrd="0" presId="urn:microsoft.com/office/officeart/2005/8/layout/radial6"/>
    <dgm:cxn modelId="{A92B3660-2186-4572-83C1-D90A25BE8EF5}" type="presParOf" srcId="{A400044C-F37D-422F-B5CB-895FE59131E6}" destId="{AD6EFBAC-3139-452F-A4AB-04C4C24E4A1C}" srcOrd="1" destOrd="0" presId="urn:microsoft.com/office/officeart/2005/8/layout/radial6"/>
    <dgm:cxn modelId="{80B5304F-4130-41CF-B4D8-CA9A44E9A19C}" type="presParOf" srcId="{A400044C-F37D-422F-B5CB-895FE59131E6}" destId="{490F4DD7-6A08-4037-A44D-B618E68895A6}" srcOrd="2" destOrd="0" presId="urn:microsoft.com/office/officeart/2005/8/layout/radial6"/>
    <dgm:cxn modelId="{79BD55DA-2A8E-40A8-8A9F-DAAB53EDE9F4}" type="presParOf" srcId="{A400044C-F37D-422F-B5CB-895FE59131E6}" destId="{0F27F99B-91E7-4131-BAF3-2E2547FDE2DC}" srcOrd="3" destOrd="0" presId="urn:microsoft.com/office/officeart/2005/8/layout/radial6"/>
    <dgm:cxn modelId="{64E220E9-6D30-4F9C-9B00-E408F76F5251}" type="presParOf" srcId="{A400044C-F37D-422F-B5CB-895FE59131E6}" destId="{5D97E45D-34E8-4F58-9569-FAEDE5D3CCF9}" srcOrd="4" destOrd="0" presId="urn:microsoft.com/office/officeart/2005/8/layout/radial6"/>
    <dgm:cxn modelId="{1DEB30FD-7589-4CA4-9BAC-27C800E2816E}" type="presParOf" srcId="{A400044C-F37D-422F-B5CB-895FE59131E6}" destId="{EFA64C2D-3566-470D-8DB0-88407EDD0145}" srcOrd="5" destOrd="0" presId="urn:microsoft.com/office/officeart/2005/8/layout/radial6"/>
    <dgm:cxn modelId="{E9D2A7B2-9E6A-440D-8A8C-52D4BAD453FF}" type="presParOf" srcId="{A400044C-F37D-422F-B5CB-895FE59131E6}" destId="{04BA97A3-4FB0-4520-B4B7-2B21806E1120}" srcOrd="6" destOrd="0" presId="urn:microsoft.com/office/officeart/2005/8/layout/radial6"/>
    <dgm:cxn modelId="{8000A60F-7409-4BF5-B1EB-AD41DE26522A}" type="presParOf" srcId="{A400044C-F37D-422F-B5CB-895FE59131E6}" destId="{40558598-BC86-4915-A9C1-DBA1D4BF694D}" srcOrd="7" destOrd="0" presId="urn:microsoft.com/office/officeart/2005/8/layout/radial6"/>
    <dgm:cxn modelId="{8B94DB8B-068C-4B21-80EC-5CD1660F144C}" type="presParOf" srcId="{A400044C-F37D-422F-B5CB-895FE59131E6}" destId="{BDC59928-EFAC-4907-9A1E-14B009464D4F}" srcOrd="8" destOrd="0" presId="urn:microsoft.com/office/officeart/2005/8/layout/radial6"/>
    <dgm:cxn modelId="{05C19747-BE30-4005-BB2A-662C392D1054}" type="presParOf" srcId="{A400044C-F37D-422F-B5CB-895FE59131E6}" destId="{BF1FCEFB-B82F-44CD-907E-800917311ED0}" srcOrd="9" destOrd="0" presId="urn:microsoft.com/office/officeart/2005/8/layout/radial6"/>
    <dgm:cxn modelId="{23B73837-95CF-49F0-96E4-FB8DD60E35D8}" type="presParOf" srcId="{A400044C-F37D-422F-B5CB-895FE59131E6}" destId="{A84DB6A7-439D-42D9-8DE5-C305CA3CDE79}" srcOrd="10" destOrd="0" presId="urn:microsoft.com/office/officeart/2005/8/layout/radial6"/>
    <dgm:cxn modelId="{2767A1A1-03AC-467F-9E34-7DE9E87A9502}" type="presParOf" srcId="{A400044C-F37D-422F-B5CB-895FE59131E6}" destId="{1392112E-B4F5-4DE1-BD94-7731ED8A400C}" srcOrd="11" destOrd="0" presId="urn:microsoft.com/office/officeart/2005/8/layout/radial6"/>
    <dgm:cxn modelId="{8A6489DE-1DF7-4C68-92BE-473EA7248E81}" type="presParOf" srcId="{A400044C-F37D-422F-B5CB-895FE59131E6}" destId="{CEAEC25D-CF26-483C-811B-E6FA06ED25DC}" srcOrd="12" destOrd="0" presId="urn:microsoft.com/office/officeart/2005/8/layout/radial6"/>
  </dgm:cxnLst>
  <dgm:bg>
    <a:noFill/>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C51BF2-06A3-4932-88E0-81B7E9BE4AE3}" type="doc">
      <dgm:prSet loTypeId="urn:microsoft.com/office/officeart/2005/8/layout/radial5" loCatId="relationship" qsTypeId="urn:microsoft.com/office/officeart/2005/8/quickstyle/simple4" qsCatId="simple" csTypeId="urn:microsoft.com/office/officeart/2005/8/colors/accent2_2" csCatId="accent2" phldr="1"/>
      <dgm:spPr/>
      <dgm:t>
        <a:bodyPr/>
        <a:lstStyle/>
        <a:p>
          <a:endParaRPr lang="en-US"/>
        </a:p>
      </dgm:t>
    </dgm:pt>
    <dgm:pt modelId="{03433EFD-9D12-4437-AB30-C01D137B87A8}">
      <dgm:prSet phldrT="[Text]"/>
      <dgm:spPr>
        <a:solidFill>
          <a:schemeClr val="tx1">
            <a:lumMod val="75000"/>
            <a:lumOff val="25000"/>
          </a:schemeClr>
        </a:solidFill>
      </dgm:spPr>
      <dgm:t>
        <a:bodyPr/>
        <a:lstStyle/>
        <a:p>
          <a:r>
            <a:rPr lang="en-US" dirty="0" err="1" smtClean="0"/>
            <a:t>Music+Info</a:t>
          </a:r>
          <a:endParaRPr lang="en-US" dirty="0"/>
        </a:p>
      </dgm:t>
    </dgm:pt>
    <dgm:pt modelId="{4AB0AEA4-493C-491C-A070-114880A9F3DF}" type="parTrans" cxnId="{39BC0634-6C85-47C3-863F-BB411A8E0E78}">
      <dgm:prSet/>
      <dgm:spPr/>
      <dgm:t>
        <a:bodyPr/>
        <a:lstStyle/>
        <a:p>
          <a:endParaRPr lang="en-US"/>
        </a:p>
      </dgm:t>
    </dgm:pt>
    <dgm:pt modelId="{C758BECB-FA1C-44B3-987C-6FF06C368DB0}" type="sibTrans" cxnId="{39BC0634-6C85-47C3-863F-BB411A8E0E78}">
      <dgm:prSet/>
      <dgm:spPr/>
      <dgm:t>
        <a:bodyPr/>
        <a:lstStyle/>
        <a:p>
          <a:endParaRPr lang="en-US"/>
        </a:p>
      </dgm:t>
    </dgm:pt>
    <dgm:pt modelId="{3C3EE4C2-2AAE-4DB5-9320-5C191B892900}">
      <dgm:prSet phldrT="[Text]"/>
      <dgm:spPr>
        <a:solidFill>
          <a:schemeClr val="tx1">
            <a:lumMod val="75000"/>
            <a:lumOff val="25000"/>
          </a:schemeClr>
        </a:solidFill>
      </dgm:spPr>
      <dgm:t>
        <a:bodyPr/>
        <a:lstStyle/>
        <a:p>
          <a:r>
            <a:rPr lang="en-US" dirty="0" smtClean="0"/>
            <a:t>Solar Energy</a:t>
          </a:r>
          <a:endParaRPr lang="en-US" dirty="0"/>
        </a:p>
      </dgm:t>
    </dgm:pt>
    <dgm:pt modelId="{74D8D73B-F776-4A91-AC57-E32D5AA66252}" type="parTrans" cxnId="{CF4B9727-202C-4C7B-9A41-E2F306DAF659}">
      <dgm:prSet/>
      <dgm:spPr>
        <a:solidFill>
          <a:schemeClr val="accent2">
            <a:lumMod val="75000"/>
          </a:schemeClr>
        </a:solidFill>
      </dgm:spPr>
      <dgm:t>
        <a:bodyPr/>
        <a:lstStyle/>
        <a:p>
          <a:endParaRPr lang="en-US"/>
        </a:p>
      </dgm:t>
    </dgm:pt>
    <dgm:pt modelId="{A12BF0AD-3971-4F5A-9E06-C673D0CD0A73}" type="sibTrans" cxnId="{CF4B9727-202C-4C7B-9A41-E2F306DAF659}">
      <dgm:prSet/>
      <dgm:spPr/>
      <dgm:t>
        <a:bodyPr/>
        <a:lstStyle/>
        <a:p>
          <a:endParaRPr lang="en-US"/>
        </a:p>
      </dgm:t>
    </dgm:pt>
    <dgm:pt modelId="{0AEACB85-EF66-4B63-AD9D-469426C4B925}">
      <dgm:prSet phldrT="[Text]"/>
      <dgm:spPr>
        <a:solidFill>
          <a:schemeClr val="tx1">
            <a:lumMod val="75000"/>
            <a:lumOff val="25000"/>
          </a:schemeClr>
        </a:solidFill>
      </dgm:spPr>
      <dgm:t>
        <a:bodyPr/>
        <a:lstStyle/>
        <a:p>
          <a:r>
            <a:rPr lang="en-US" dirty="0" smtClean="0"/>
            <a:t>Interactive mode</a:t>
          </a:r>
          <a:endParaRPr lang="en-US" dirty="0"/>
        </a:p>
      </dgm:t>
    </dgm:pt>
    <dgm:pt modelId="{4D7D4BDC-7928-40CC-AE99-519923C84BF2}" type="parTrans" cxnId="{EAB80688-E8B7-4858-A459-B7906A6A8A4D}">
      <dgm:prSet/>
      <dgm:spPr>
        <a:solidFill>
          <a:schemeClr val="accent2">
            <a:lumMod val="75000"/>
          </a:schemeClr>
        </a:solidFill>
      </dgm:spPr>
      <dgm:t>
        <a:bodyPr/>
        <a:lstStyle/>
        <a:p>
          <a:endParaRPr lang="en-US"/>
        </a:p>
      </dgm:t>
    </dgm:pt>
    <dgm:pt modelId="{5E6A14A7-5BB8-4D73-AD6F-896341C8B13A}" type="sibTrans" cxnId="{EAB80688-E8B7-4858-A459-B7906A6A8A4D}">
      <dgm:prSet/>
      <dgm:spPr/>
      <dgm:t>
        <a:bodyPr/>
        <a:lstStyle/>
        <a:p>
          <a:endParaRPr lang="en-US"/>
        </a:p>
      </dgm:t>
    </dgm:pt>
    <dgm:pt modelId="{99F8E4D9-4713-4C7A-A2CD-DB36511B9483}">
      <dgm:prSet phldrT="[Text]"/>
      <dgm:spPr>
        <a:solidFill>
          <a:schemeClr val="tx1">
            <a:lumMod val="75000"/>
            <a:lumOff val="25000"/>
          </a:schemeClr>
        </a:solidFill>
      </dgm:spPr>
      <dgm:t>
        <a:bodyPr/>
        <a:lstStyle/>
        <a:p>
          <a:r>
            <a:rPr lang="en-US" dirty="0" smtClean="0"/>
            <a:t>Music selection</a:t>
          </a:r>
        </a:p>
        <a:p>
          <a:r>
            <a:rPr lang="en-US" dirty="0" smtClean="0"/>
            <a:t>Mode</a:t>
          </a:r>
        </a:p>
      </dgm:t>
    </dgm:pt>
    <dgm:pt modelId="{CD0AC6F6-6680-410D-A13F-FBC14169D554}" type="parTrans" cxnId="{71D30632-B4FB-4CB3-B064-C9E169E68D0C}">
      <dgm:prSet/>
      <dgm:spPr>
        <a:solidFill>
          <a:schemeClr val="accent2">
            <a:lumMod val="75000"/>
          </a:schemeClr>
        </a:solidFill>
      </dgm:spPr>
      <dgm:t>
        <a:bodyPr/>
        <a:lstStyle/>
        <a:p>
          <a:endParaRPr lang="en-US"/>
        </a:p>
      </dgm:t>
    </dgm:pt>
    <dgm:pt modelId="{CD62DA59-D487-4C1F-A080-C326BD360559}" type="sibTrans" cxnId="{71D30632-B4FB-4CB3-B064-C9E169E68D0C}">
      <dgm:prSet/>
      <dgm:spPr/>
      <dgm:t>
        <a:bodyPr/>
        <a:lstStyle/>
        <a:p>
          <a:endParaRPr lang="en-US"/>
        </a:p>
      </dgm:t>
    </dgm:pt>
    <dgm:pt modelId="{4662D5B0-EA19-4931-B06B-569966AA7DB0}">
      <dgm:prSet phldrT="[Text]"/>
      <dgm:spPr>
        <a:solidFill>
          <a:schemeClr val="tx1">
            <a:lumMod val="75000"/>
            <a:lumOff val="25000"/>
          </a:schemeClr>
        </a:solidFill>
      </dgm:spPr>
      <dgm:t>
        <a:bodyPr/>
        <a:lstStyle/>
        <a:p>
          <a:r>
            <a:rPr lang="en-US" dirty="0" smtClean="0"/>
            <a:t>Person sits down</a:t>
          </a:r>
          <a:endParaRPr lang="en-US" dirty="0"/>
        </a:p>
      </dgm:t>
    </dgm:pt>
    <dgm:pt modelId="{B2E7394C-3B99-4A96-853F-D4D1A82E0CDB}" type="parTrans" cxnId="{12F74027-773F-4C3E-B971-AA3636A167EE}">
      <dgm:prSet/>
      <dgm:spPr/>
      <dgm:t>
        <a:bodyPr/>
        <a:lstStyle/>
        <a:p>
          <a:endParaRPr lang="en-US"/>
        </a:p>
      </dgm:t>
    </dgm:pt>
    <dgm:pt modelId="{D031482F-9BA6-44E0-873A-FFFAA8D3D226}" type="sibTrans" cxnId="{12F74027-773F-4C3E-B971-AA3636A167EE}">
      <dgm:prSet/>
      <dgm:spPr/>
      <dgm:t>
        <a:bodyPr/>
        <a:lstStyle/>
        <a:p>
          <a:endParaRPr lang="en-US"/>
        </a:p>
      </dgm:t>
    </dgm:pt>
    <dgm:pt modelId="{463EE48C-16E3-433D-96FF-AFD060E4C56A}" type="pres">
      <dgm:prSet presAssocID="{73C51BF2-06A3-4932-88E0-81B7E9BE4AE3}" presName="Name0" presStyleCnt="0">
        <dgm:presLayoutVars>
          <dgm:chMax val="1"/>
          <dgm:dir/>
          <dgm:animLvl val="ctr"/>
          <dgm:resizeHandles val="exact"/>
        </dgm:presLayoutVars>
      </dgm:prSet>
      <dgm:spPr/>
      <dgm:t>
        <a:bodyPr/>
        <a:lstStyle/>
        <a:p>
          <a:endParaRPr lang="pt-PT"/>
        </a:p>
      </dgm:t>
    </dgm:pt>
    <dgm:pt modelId="{0BD6988B-F3F4-4425-B3C3-E1B6B8288650}" type="pres">
      <dgm:prSet presAssocID="{03433EFD-9D12-4437-AB30-C01D137B87A8}" presName="centerShape" presStyleLbl="node0" presStyleIdx="0" presStyleCnt="1"/>
      <dgm:spPr/>
      <dgm:t>
        <a:bodyPr/>
        <a:lstStyle/>
        <a:p>
          <a:endParaRPr lang="en-US"/>
        </a:p>
      </dgm:t>
    </dgm:pt>
    <dgm:pt modelId="{D5F330AA-5EE6-4051-A8F7-EC90AC5C3619}" type="pres">
      <dgm:prSet presAssocID="{74D8D73B-F776-4A91-AC57-E32D5AA66252}" presName="parTrans" presStyleLbl="sibTrans2D1" presStyleIdx="0" presStyleCnt="4" custAng="9291996" custFlipHor="1" custScaleX="122044" custLinFactX="-11025" custLinFactNeighborX="-100000" custLinFactNeighborY="-51157"/>
      <dgm:spPr/>
      <dgm:t>
        <a:bodyPr/>
        <a:lstStyle/>
        <a:p>
          <a:endParaRPr lang="pt-PT"/>
        </a:p>
      </dgm:t>
    </dgm:pt>
    <dgm:pt modelId="{503155E0-AF57-4627-B382-36DFF1496101}" type="pres">
      <dgm:prSet presAssocID="{74D8D73B-F776-4A91-AC57-E32D5AA66252}" presName="connectorText" presStyleLbl="sibTrans2D1" presStyleIdx="0" presStyleCnt="4"/>
      <dgm:spPr/>
      <dgm:t>
        <a:bodyPr/>
        <a:lstStyle/>
        <a:p>
          <a:endParaRPr lang="pt-PT"/>
        </a:p>
      </dgm:t>
    </dgm:pt>
    <dgm:pt modelId="{09030753-AD62-4ED4-BF20-B6E277EA7B0B}" type="pres">
      <dgm:prSet presAssocID="{3C3EE4C2-2AAE-4DB5-9320-5C191B892900}" presName="node" presStyleLbl="node1" presStyleIdx="0" presStyleCnt="4" custRadScaleRad="111729" custRadScaleInc="58555">
        <dgm:presLayoutVars>
          <dgm:bulletEnabled val="1"/>
        </dgm:presLayoutVars>
      </dgm:prSet>
      <dgm:spPr/>
      <dgm:t>
        <a:bodyPr/>
        <a:lstStyle/>
        <a:p>
          <a:endParaRPr lang="pt-PT"/>
        </a:p>
      </dgm:t>
    </dgm:pt>
    <dgm:pt modelId="{3E678D11-8B1D-49E8-BBC4-2966906EF228}" type="pres">
      <dgm:prSet presAssocID="{4D7D4BDC-7928-40CC-AE99-519923C84BF2}" presName="parTrans" presStyleLbl="sibTrans2D1" presStyleIdx="1" presStyleCnt="4"/>
      <dgm:spPr/>
      <dgm:t>
        <a:bodyPr/>
        <a:lstStyle/>
        <a:p>
          <a:endParaRPr lang="pt-PT"/>
        </a:p>
      </dgm:t>
    </dgm:pt>
    <dgm:pt modelId="{3BC649B5-E9DB-4C32-BE9B-E59112FA10C3}" type="pres">
      <dgm:prSet presAssocID="{4D7D4BDC-7928-40CC-AE99-519923C84BF2}" presName="connectorText" presStyleLbl="sibTrans2D1" presStyleIdx="1" presStyleCnt="4"/>
      <dgm:spPr/>
      <dgm:t>
        <a:bodyPr/>
        <a:lstStyle/>
        <a:p>
          <a:endParaRPr lang="pt-PT"/>
        </a:p>
      </dgm:t>
    </dgm:pt>
    <dgm:pt modelId="{E1069C2E-E47D-4258-B890-1F2EF5078E7F}" type="pres">
      <dgm:prSet presAssocID="{0AEACB85-EF66-4B63-AD9D-469426C4B925}" presName="node" presStyleLbl="node1" presStyleIdx="1" presStyleCnt="4" custRadScaleRad="100417" custRadScaleInc="103234">
        <dgm:presLayoutVars>
          <dgm:bulletEnabled val="1"/>
        </dgm:presLayoutVars>
      </dgm:prSet>
      <dgm:spPr/>
      <dgm:t>
        <a:bodyPr/>
        <a:lstStyle/>
        <a:p>
          <a:endParaRPr lang="pt-PT"/>
        </a:p>
      </dgm:t>
    </dgm:pt>
    <dgm:pt modelId="{9F62A916-4E84-4A4A-B8C0-2442B3418EAE}" type="pres">
      <dgm:prSet presAssocID="{CD0AC6F6-6680-410D-A13F-FBC14169D554}" presName="parTrans" presStyleLbl="sibTrans2D1" presStyleIdx="2" presStyleCnt="4"/>
      <dgm:spPr/>
      <dgm:t>
        <a:bodyPr/>
        <a:lstStyle/>
        <a:p>
          <a:endParaRPr lang="pt-PT"/>
        </a:p>
      </dgm:t>
    </dgm:pt>
    <dgm:pt modelId="{6CA4B085-DBF6-4A7A-B547-C3442C6C9618}" type="pres">
      <dgm:prSet presAssocID="{CD0AC6F6-6680-410D-A13F-FBC14169D554}" presName="connectorText" presStyleLbl="sibTrans2D1" presStyleIdx="2" presStyleCnt="4"/>
      <dgm:spPr/>
      <dgm:t>
        <a:bodyPr/>
        <a:lstStyle/>
        <a:p>
          <a:endParaRPr lang="pt-PT"/>
        </a:p>
      </dgm:t>
    </dgm:pt>
    <dgm:pt modelId="{B68857E8-01B6-4CD8-830E-FE31189F7E64}" type="pres">
      <dgm:prSet presAssocID="{99F8E4D9-4713-4C7A-A2CD-DB36511B9483}" presName="node" presStyleLbl="node1" presStyleIdx="2" presStyleCnt="4" custRadScaleRad="97449" custRadScaleInc="96990">
        <dgm:presLayoutVars>
          <dgm:bulletEnabled val="1"/>
        </dgm:presLayoutVars>
      </dgm:prSet>
      <dgm:spPr/>
      <dgm:t>
        <a:bodyPr/>
        <a:lstStyle/>
        <a:p>
          <a:endParaRPr lang="en-US"/>
        </a:p>
      </dgm:t>
    </dgm:pt>
    <dgm:pt modelId="{22E7A07B-9CEB-4764-9089-6F8EB37DB70D}" type="pres">
      <dgm:prSet presAssocID="{B2E7394C-3B99-4A96-853F-D4D1A82E0CDB}" presName="parTrans" presStyleLbl="sibTrans2D1" presStyleIdx="3" presStyleCnt="4" custFlipVert="0" custFlipHor="1" custScaleX="95790" custScaleY="20534" custLinFactX="600000" custLinFactY="411973" custLinFactNeighborX="695711" custLinFactNeighborY="500000"/>
      <dgm:spPr/>
      <dgm:t>
        <a:bodyPr/>
        <a:lstStyle/>
        <a:p>
          <a:endParaRPr lang="pt-PT"/>
        </a:p>
      </dgm:t>
    </dgm:pt>
    <dgm:pt modelId="{F5EAA04B-4A4A-4F4E-99AF-9F150616C819}" type="pres">
      <dgm:prSet presAssocID="{B2E7394C-3B99-4A96-853F-D4D1A82E0CDB}" presName="connectorText" presStyleLbl="sibTrans2D1" presStyleIdx="3" presStyleCnt="4"/>
      <dgm:spPr/>
      <dgm:t>
        <a:bodyPr/>
        <a:lstStyle/>
        <a:p>
          <a:endParaRPr lang="pt-PT"/>
        </a:p>
      </dgm:t>
    </dgm:pt>
    <dgm:pt modelId="{CCD492F8-C7CC-41ED-9261-37B3027CBFAD}" type="pres">
      <dgm:prSet presAssocID="{4662D5B0-EA19-4931-B06B-569966AA7DB0}" presName="node" presStyleLbl="node1" presStyleIdx="3" presStyleCnt="4" custRadScaleRad="111114" custRadScaleInc="142884">
        <dgm:presLayoutVars>
          <dgm:bulletEnabled val="1"/>
        </dgm:presLayoutVars>
      </dgm:prSet>
      <dgm:spPr/>
      <dgm:t>
        <a:bodyPr/>
        <a:lstStyle/>
        <a:p>
          <a:endParaRPr lang="en-US"/>
        </a:p>
      </dgm:t>
    </dgm:pt>
  </dgm:ptLst>
  <dgm:cxnLst>
    <dgm:cxn modelId="{6C822F0E-8582-4679-861B-DC763404E4AD}" type="presOf" srcId="{03433EFD-9D12-4437-AB30-C01D137B87A8}" destId="{0BD6988B-F3F4-4425-B3C3-E1B6B8288650}" srcOrd="0" destOrd="0" presId="urn:microsoft.com/office/officeart/2005/8/layout/radial5"/>
    <dgm:cxn modelId="{12F74027-773F-4C3E-B971-AA3636A167EE}" srcId="{03433EFD-9D12-4437-AB30-C01D137B87A8}" destId="{4662D5B0-EA19-4931-B06B-569966AA7DB0}" srcOrd="3" destOrd="0" parTransId="{B2E7394C-3B99-4A96-853F-D4D1A82E0CDB}" sibTransId="{D031482F-9BA6-44E0-873A-FFFAA8D3D226}"/>
    <dgm:cxn modelId="{F0248BEA-0A43-4913-BBD1-A78A8E0E7D09}" type="presOf" srcId="{0AEACB85-EF66-4B63-AD9D-469426C4B925}" destId="{E1069C2E-E47D-4258-B890-1F2EF5078E7F}" srcOrd="0" destOrd="0" presId="urn:microsoft.com/office/officeart/2005/8/layout/radial5"/>
    <dgm:cxn modelId="{F595777E-B74A-4294-AE01-CFE2F2AC7DDD}" type="presOf" srcId="{B2E7394C-3B99-4A96-853F-D4D1A82E0CDB}" destId="{F5EAA04B-4A4A-4F4E-99AF-9F150616C819}" srcOrd="1" destOrd="0" presId="urn:microsoft.com/office/officeart/2005/8/layout/radial5"/>
    <dgm:cxn modelId="{7384E0C0-D82C-4C0D-AA21-45C89CAE58F8}" type="presOf" srcId="{CD0AC6F6-6680-410D-A13F-FBC14169D554}" destId="{9F62A916-4E84-4A4A-B8C0-2442B3418EAE}" srcOrd="0" destOrd="0" presId="urn:microsoft.com/office/officeart/2005/8/layout/radial5"/>
    <dgm:cxn modelId="{6C964818-1B0E-4585-9860-78CC774C307C}" type="presOf" srcId="{99F8E4D9-4713-4C7A-A2CD-DB36511B9483}" destId="{B68857E8-01B6-4CD8-830E-FE31189F7E64}" srcOrd="0" destOrd="0" presId="urn:microsoft.com/office/officeart/2005/8/layout/radial5"/>
    <dgm:cxn modelId="{2D4A8CCD-F91E-4AC4-BE1A-970982103171}" type="presOf" srcId="{B2E7394C-3B99-4A96-853F-D4D1A82E0CDB}" destId="{22E7A07B-9CEB-4764-9089-6F8EB37DB70D}" srcOrd="0" destOrd="0" presId="urn:microsoft.com/office/officeart/2005/8/layout/radial5"/>
    <dgm:cxn modelId="{6C0178DC-EC2C-4512-B07C-A74BEBD4E547}" type="presOf" srcId="{74D8D73B-F776-4A91-AC57-E32D5AA66252}" destId="{503155E0-AF57-4627-B382-36DFF1496101}" srcOrd="1" destOrd="0" presId="urn:microsoft.com/office/officeart/2005/8/layout/radial5"/>
    <dgm:cxn modelId="{FBABFA89-8892-4C20-8113-DA8B5B2996A9}" type="presOf" srcId="{74D8D73B-F776-4A91-AC57-E32D5AA66252}" destId="{D5F330AA-5EE6-4051-A8F7-EC90AC5C3619}" srcOrd="0" destOrd="0" presId="urn:microsoft.com/office/officeart/2005/8/layout/radial5"/>
    <dgm:cxn modelId="{0A517160-945B-4014-B5AF-14B82D80D010}" type="presOf" srcId="{3C3EE4C2-2AAE-4DB5-9320-5C191B892900}" destId="{09030753-AD62-4ED4-BF20-B6E277EA7B0B}" srcOrd="0" destOrd="0" presId="urn:microsoft.com/office/officeart/2005/8/layout/radial5"/>
    <dgm:cxn modelId="{257A37A3-9454-47BB-9F1D-39F1523ECBB0}" type="presOf" srcId="{4662D5B0-EA19-4931-B06B-569966AA7DB0}" destId="{CCD492F8-C7CC-41ED-9261-37B3027CBFAD}" srcOrd="0" destOrd="0" presId="urn:microsoft.com/office/officeart/2005/8/layout/radial5"/>
    <dgm:cxn modelId="{71D30632-B4FB-4CB3-B064-C9E169E68D0C}" srcId="{03433EFD-9D12-4437-AB30-C01D137B87A8}" destId="{99F8E4D9-4713-4C7A-A2CD-DB36511B9483}" srcOrd="2" destOrd="0" parTransId="{CD0AC6F6-6680-410D-A13F-FBC14169D554}" sibTransId="{CD62DA59-D487-4C1F-A080-C326BD360559}"/>
    <dgm:cxn modelId="{0D58FA1F-CF67-4575-8C89-6AAE485A5F1E}" type="presOf" srcId="{CD0AC6F6-6680-410D-A13F-FBC14169D554}" destId="{6CA4B085-DBF6-4A7A-B547-C3442C6C9618}" srcOrd="1" destOrd="0" presId="urn:microsoft.com/office/officeart/2005/8/layout/radial5"/>
    <dgm:cxn modelId="{6F0544DC-932A-4EF6-AF69-8A5C62A29394}" type="presOf" srcId="{4D7D4BDC-7928-40CC-AE99-519923C84BF2}" destId="{3BC649B5-E9DB-4C32-BE9B-E59112FA10C3}" srcOrd="1" destOrd="0" presId="urn:microsoft.com/office/officeart/2005/8/layout/radial5"/>
    <dgm:cxn modelId="{CF4B9727-202C-4C7B-9A41-E2F306DAF659}" srcId="{03433EFD-9D12-4437-AB30-C01D137B87A8}" destId="{3C3EE4C2-2AAE-4DB5-9320-5C191B892900}" srcOrd="0" destOrd="0" parTransId="{74D8D73B-F776-4A91-AC57-E32D5AA66252}" sibTransId="{A12BF0AD-3971-4F5A-9E06-C673D0CD0A73}"/>
    <dgm:cxn modelId="{39BC0634-6C85-47C3-863F-BB411A8E0E78}" srcId="{73C51BF2-06A3-4932-88E0-81B7E9BE4AE3}" destId="{03433EFD-9D12-4437-AB30-C01D137B87A8}" srcOrd="0" destOrd="0" parTransId="{4AB0AEA4-493C-491C-A070-114880A9F3DF}" sibTransId="{C758BECB-FA1C-44B3-987C-6FF06C368DB0}"/>
    <dgm:cxn modelId="{BFC4EB70-A6D8-47D2-B43D-E08E7DF558EA}" type="presOf" srcId="{4D7D4BDC-7928-40CC-AE99-519923C84BF2}" destId="{3E678D11-8B1D-49E8-BBC4-2966906EF228}" srcOrd="0" destOrd="0" presId="urn:microsoft.com/office/officeart/2005/8/layout/radial5"/>
    <dgm:cxn modelId="{ABC845DB-B206-40F9-84F2-8E4536104166}" type="presOf" srcId="{73C51BF2-06A3-4932-88E0-81B7E9BE4AE3}" destId="{463EE48C-16E3-433D-96FF-AFD060E4C56A}" srcOrd="0" destOrd="0" presId="urn:microsoft.com/office/officeart/2005/8/layout/radial5"/>
    <dgm:cxn modelId="{EAB80688-E8B7-4858-A459-B7906A6A8A4D}" srcId="{03433EFD-9D12-4437-AB30-C01D137B87A8}" destId="{0AEACB85-EF66-4B63-AD9D-469426C4B925}" srcOrd="1" destOrd="0" parTransId="{4D7D4BDC-7928-40CC-AE99-519923C84BF2}" sibTransId="{5E6A14A7-5BB8-4D73-AD6F-896341C8B13A}"/>
    <dgm:cxn modelId="{4E97A953-1F4B-4CF5-95BA-1F60C5ABAA6F}" type="presParOf" srcId="{463EE48C-16E3-433D-96FF-AFD060E4C56A}" destId="{0BD6988B-F3F4-4425-B3C3-E1B6B8288650}" srcOrd="0" destOrd="0" presId="urn:microsoft.com/office/officeart/2005/8/layout/radial5"/>
    <dgm:cxn modelId="{18DB7301-01BF-46FC-9179-D237687A53CC}" type="presParOf" srcId="{463EE48C-16E3-433D-96FF-AFD060E4C56A}" destId="{D5F330AA-5EE6-4051-A8F7-EC90AC5C3619}" srcOrd="1" destOrd="0" presId="urn:microsoft.com/office/officeart/2005/8/layout/radial5"/>
    <dgm:cxn modelId="{9CE6EE3D-A5BE-42C5-85EE-53E93A968AA2}" type="presParOf" srcId="{D5F330AA-5EE6-4051-A8F7-EC90AC5C3619}" destId="{503155E0-AF57-4627-B382-36DFF1496101}" srcOrd="0" destOrd="0" presId="urn:microsoft.com/office/officeart/2005/8/layout/radial5"/>
    <dgm:cxn modelId="{623AD5B2-25E4-4E64-8DD6-696152FA4BF3}" type="presParOf" srcId="{463EE48C-16E3-433D-96FF-AFD060E4C56A}" destId="{09030753-AD62-4ED4-BF20-B6E277EA7B0B}" srcOrd="2" destOrd="0" presId="urn:microsoft.com/office/officeart/2005/8/layout/radial5"/>
    <dgm:cxn modelId="{2CD7FA59-FDEA-40AD-8EA9-EAAC516B7DDF}" type="presParOf" srcId="{463EE48C-16E3-433D-96FF-AFD060E4C56A}" destId="{3E678D11-8B1D-49E8-BBC4-2966906EF228}" srcOrd="3" destOrd="0" presId="urn:microsoft.com/office/officeart/2005/8/layout/radial5"/>
    <dgm:cxn modelId="{3A5D9644-7179-4D0F-B755-2D693EC66CBA}" type="presParOf" srcId="{3E678D11-8B1D-49E8-BBC4-2966906EF228}" destId="{3BC649B5-E9DB-4C32-BE9B-E59112FA10C3}" srcOrd="0" destOrd="0" presId="urn:microsoft.com/office/officeart/2005/8/layout/radial5"/>
    <dgm:cxn modelId="{3CE306BB-466B-44E9-8AD3-2F7F52670857}" type="presParOf" srcId="{463EE48C-16E3-433D-96FF-AFD060E4C56A}" destId="{E1069C2E-E47D-4258-B890-1F2EF5078E7F}" srcOrd="4" destOrd="0" presId="urn:microsoft.com/office/officeart/2005/8/layout/radial5"/>
    <dgm:cxn modelId="{38E9E8F1-4112-45D8-BDF1-F314095DA178}" type="presParOf" srcId="{463EE48C-16E3-433D-96FF-AFD060E4C56A}" destId="{9F62A916-4E84-4A4A-B8C0-2442B3418EAE}" srcOrd="5" destOrd="0" presId="urn:microsoft.com/office/officeart/2005/8/layout/radial5"/>
    <dgm:cxn modelId="{5B79BBB3-6BF5-401A-83E9-F3F37D91924E}" type="presParOf" srcId="{9F62A916-4E84-4A4A-B8C0-2442B3418EAE}" destId="{6CA4B085-DBF6-4A7A-B547-C3442C6C9618}" srcOrd="0" destOrd="0" presId="urn:microsoft.com/office/officeart/2005/8/layout/radial5"/>
    <dgm:cxn modelId="{DE8A1296-91A9-4D03-9AE7-47F59D313C08}" type="presParOf" srcId="{463EE48C-16E3-433D-96FF-AFD060E4C56A}" destId="{B68857E8-01B6-4CD8-830E-FE31189F7E64}" srcOrd="6" destOrd="0" presId="urn:microsoft.com/office/officeart/2005/8/layout/radial5"/>
    <dgm:cxn modelId="{3D41C381-C7E2-4C86-BA89-E73C36F2B0F9}" type="presParOf" srcId="{463EE48C-16E3-433D-96FF-AFD060E4C56A}" destId="{22E7A07B-9CEB-4764-9089-6F8EB37DB70D}" srcOrd="7" destOrd="0" presId="urn:microsoft.com/office/officeart/2005/8/layout/radial5"/>
    <dgm:cxn modelId="{B0AAC70E-6A05-46F7-92D5-3700766B6AB1}" type="presParOf" srcId="{22E7A07B-9CEB-4764-9089-6F8EB37DB70D}" destId="{F5EAA04B-4A4A-4F4E-99AF-9F150616C819}" srcOrd="0" destOrd="0" presId="urn:microsoft.com/office/officeart/2005/8/layout/radial5"/>
    <dgm:cxn modelId="{B9B2F4D9-B545-4111-861B-CB0371E1D852}" type="presParOf" srcId="{463EE48C-16E3-433D-96FF-AFD060E4C56A}" destId="{CCD492F8-C7CC-41ED-9261-37B3027CBFAD}" srcOrd="8"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91CAE8-FF19-48EC-AC92-E5922BB63FE2}"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pt-PT"/>
        </a:p>
      </dgm:t>
    </dgm:pt>
    <dgm:pt modelId="{975A4A2E-0F92-4397-A4E4-7634CF28E8DF}">
      <dgm:prSet phldrT="[Texto]"/>
      <dgm:spPr>
        <a:solidFill>
          <a:schemeClr val="tx1">
            <a:lumMod val="75000"/>
            <a:lumOff val="25000"/>
          </a:schemeClr>
        </a:solidFill>
      </dgm:spPr>
      <dgm:t>
        <a:bodyPr/>
        <a:lstStyle/>
        <a:p>
          <a:r>
            <a:rPr lang="pt-PT" dirty="0" smtClean="0"/>
            <a:t>Initial</a:t>
          </a:r>
        </a:p>
        <a:p>
          <a:r>
            <a:rPr lang="pt-PT" dirty="0" err="1" smtClean="0"/>
            <a:t>Prototype</a:t>
          </a:r>
          <a:endParaRPr lang="pt-PT" dirty="0"/>
        </a:p>
      </dgm:t>
    </dgm:pt>
    <dgm:pt modelId="{3EF9D746-F294-45DF-BA65-6F5E6B05380C}" type="parTrans" cxnId="{2F19B838-DB83-45A1-9660-E1BEF85E2EE0}">
      <dgm:prSet/>
      <dgm:spPr/>
      <dgm:t>
        <a:bodyPr/>
        <a:lstStyle/>
        <a:p>
          <a:endParaRPr lang="pt-PT"/>
        </a:p>
      </dgm:t>
    </dgm:pt>
    <dgm:pt modelId="{6B1FCF2A-0A4F-4126-B956-656D4CF2E3AD}" type="sibTrans" cxnId="{2F19B838-DB83-45A1-9660-E1BEF85E2EE0}">
      <dgm:prSet/>
      <dgm:spPr/>
      <dgm:t>
        <a:bodyPr/>
        <a:lstStyle/>
        <a:p>
          <a:endParaRPr lang="pt-PT"/>
        </a:p>
      </dgm:t>
    </dgm:pt>
    <dgm:pt modelId="{0B913B88-5FB5-4641-8C25-6D9A702816D3}">
      <dgm:prSet phldrT="[Texto]" custT="1"/>
      <dgm:spPr/>
      <dgm:t>
        <a:bodyPr/>
        <a:lstStyle/>
        <a:p>
          <a:pPr algn="l"/>
          <a:endParaRPr lang="pt-PT" sz="1200" dirty="0"/>
        </a:p>
      </dgm:t>
    </dgm:pt>
    <dgm:pt modelId="{9689E881-BA5D-477C-A64D-042A8AAF5A09}" type="parTrans" cxnId="{F2073F0C-52D2-4DD4-9271-AB64686F1BAA}">
      <dgm:prSet/>
      <dgm:spPr/>
      <dgm:t>
        <a:bodyPr/>
        <a:lstStyle/>
        <a:p>
          <a:endParaRPr lang="pt-PT"/>
        </a:p>
      </dgm:t>
    </dgm:pt>
    <dgm:pt modelId="{FD08428F-7171-48A0-A825-951F5FE3C2F7}" type="sibTrans" cxnId="{F2073F0C-52D2-4DD4-9271-AB64686F1BAA}">
      <dgm:prSet/>
      <dgm:spPr/>
      <dgm:t>
        <a:bodyPr/>
        <a:lstStyle/>
        <a:p>
          <a:endParaRPr lang="pt-PT"/>
        </a:p>
      </dgm:t>
    </dgm:pt>
    <dgm:pt modelId="{7FDCC185-A272-4256-8F5D-F75A4DE123B4}">
      <dgm:prSet phldrT="[Texto]"/>
      <dgm:spPr>
        <a:solidFill>
          <a:schemeClr val="tx1">
            <a:lumMod val="75000"/>
            <a:lumOff val="25000"/>
          </a:schemeClr>
        </a:solidFill>
      </dgm:spPr>
      <dgm:t>
        <a:bodyPr/>
        <a:lstStyle/>
        <a:p>
          <a:r>
            <a:rPr lang="pt-PT" dirty="0" smtClean="0"/>
            <a:t>Final</a:t>
          </a:r>
        </a:p>
        <a:p>
          <a:r>
            <a:rPr lang="pt-PT" dirty="0" smtClean="0"/>
            <a:t>Prototype</a:t>
          </a:r>
          <a:endParaRPr lang="pt-PT" dirty="0"/>
        </a:p>
      </dgm:t>
    </dgm:pt>
    <dgm:pt modelId="{4BCA06E1-8FDA-4F1B-9744-DE2357B113AB}" type="parTrans" cxnId="{61FE04A5-800D-4A0A-827B-D2EBBE382BCF}">
      <dgm:prSet/>
      <dgm:spPr/>
      <dgm:t>
        <a:bodyPr/>
        <a:lstStyle/>
        <a:p>
          <a:endParaRPr lang="pt-PT"/>
        </a:p>
      </dgm:t>
    </dgm:pt>
    <dgm:pt modelId="{24756B90-203E-4EEA-83FF-26D71F551E03}" type="sibTrans" cxnId="{61FE04A5-800D-4A0A-827B-D2EBBE382BCF}">
      <dgm:prSet/>
      <dgm:spPr/>
      <dgm:t>
        <a:bodyPr/>
        <a:lstStyle/>
        <a:p>
          <a:endParaRPr lang="pt-PT"/>
        </a:p>
      </dgm:t>
    </dgm:pt>
    <dgm:pt modelId="{35AFB3BF-6EF9-49E1-A623-F3E75056F72D}">
      <dgm:prSet phldrT="[Texto]" custT="1"/>
      <dgm:spPr/>
      <dgm:t>
        <a:bodyPr/>
        <a:lstStyle/>
        <a:p>
          <a:endParaRPr lang="pt-PT" sz="1400" dirty="0"/>
        </a:p>
      </dgm:t>
    </dgm:pt>
    <dgm:pt modelId="{E155D9CF-7327-42D8-8683-1D3F3FB572D9}" type="sibTrans" cxnId="{5885E5B4-A8A8-4AD2-8908-14854FB51F8D}">
      <dgm:prSet/>
      <dgm:spPr/>
      <dgm:t>
        <a:bodyPr/>
        <a:lstStyle/>
        <a:p>
          <a:endParaRPr lang="pt-PT"/>
        </a:p>
      </dgm:t>
    </dgm:pt>
    <dgm:pt modelId="{58308697-5D38-44D4-95FA-FDE4DD07AE4F}" type="parTrans" cxnId="{5885E5B4-A8A8-4AD2-8908-14854FB51F8D}">
      <dgm:prSet/>
      <dgm:spPr/>
      <dgm:t>
        <a:bodyPr/>
        <a:lstStyle/>
        <a:p>
          <a:endParaRPr lang="pt-PT"/>
        </a:p>
      </dgm:t>
    </dgm:pt>
    <dgm:pt modelId="{D5B577F0-0FB0-4F77-8BF7-8D2A0D63458D}">
      <dgm:prSet custT="1"/>
      <dgm:spPr/>
      <dgm:t>
        <a:bodyPr/>
        <a:lstStyle/>
        <a:p>
          <a:r>
            <a:rPr lang="nl-NL" sz="1400" dirty="0" smtClean="0"/>
            <a:t>arduino uno:    8,5 euros (ebay)/ 20 euros on site</a:t>
          </a:r>
          <a:endParaRPr lang="pt-PT" sz="1400" dirty="0"/>
        </a:p>
      </dgm:t>
    </dgm:pt>
    <dgm:pt modelId="{8D1328CD-486D-43F9-AC67-48D010CA1C3D}" type="parTrans" cxnId="{DE1088A6-B03D-4AE4-959B-1F43E167C685}">
      <dgm:prSet/>
      <dgm:spPr/>
      <dgm:t>
        <a:bodyPr/>
        <a:lstStyle/>
        <a:p>
          <a:endParaRPr lang="en-US"/>
        </a:p>
      </dgm:t>
    </dgm:pt>
    <dgm:pt modelId="{BE3B98B0-A1EC-43FD-90E5-43CFDCB38C56}" type="sibTrans" cxnId="{DE1088A6-B03D-4AE4-959B-1F43E167C685}">
      <dgm:prSet/>
      <dgm:spPr/>
      <dgm:t>
        <a:bodyPr/>
        <a:lstStyle/>
        <a:p>
          <a:endParaRPr lang="en-US"/>
        </a:p>
      </dgm:t>
    </dgm:pt>
    <dgm:pt modelId="{38971B67-3718-43D7-A4E3-67142BF031C0}">
      <dgm:prSet custT="1"/>
      <dgm:spPr/>
      <dgm:t>
        <a:bodyPr/>
        <a:lstStyle/>
        <a:p>
          <a:r>
            <a:rPr lang="nl-NL" sz="1400" dirty="0" smtClean="0"/>
            <a:t>infra red sensor: 13 euros</a:t>
          </a:r>
        </a:p>
      </dgm:t>
    </dgm:pt>
    <dgm:pt modelId="{604A7F27-6E80-4B39-9090-6858531E278C}" type="parTrans" cxnId="{D63266CB-E402-4704-B5C2-F8256B08AE50}">
      <dgm:prSet/>
      <dgm:spPr/>
      <dgm:t>
        <a:bodyPr/>
        <a:lstStyle/>
        <a:p>
          <a:endParaRPr lang="en-US"/>
        </a:p>
      </dgm:t>
    </dgm:pt>
    <dgm:pt modelId="{1C1D85A8-E6CD-42AF-88DB-9BF1AC545400}" type="sibTrans" cxnId="{D63266CB-E402-4704-B5C2-F8256B08AE50}">
      <dgm:prSet/>
      <dgm:spPr/>
      <dgm:t>
        <a:bodyPr/>
        <a:lstStyle/>
        <a:p>
          <a:endParaRPr lang="en-US"/>
        </a:p>
      </dgm:t>
    </dgm:pt>
    <dgm:pt modelId="{0B3A4656-80A8-4EE3-BD9A-710957A373EE}">
      <dgm:prSet custT="1"/>
      <dgm:spPr/>
      <dgm:t>
        <a:bodyPr/>
        <a:lstStyle/>
        <a:p>
          <a:r>
            <a:rPr lang="nl-NL" sz="1400" dirty="0" smtClean="0"/>
            <a:t>Mp3: 11 euros</a:t>
          </a:r>
        </a:p>
      </dgm:t>
    </dgm:pt>
    <dgm:pt modelId="{526A6AC6-B95A-4021-8075-7E3B1111894A}" type="parTrans" cxnId="{80683042-FF15-4108-87F3-8827DED5135A}">
      <dgm:prSet/>
      <dgm:spPr/>
      <dgm:t>
        <a:bodyPr/>
        <a:lstStyle/>
        <a:p>
          <a:endParaRPr lang="en-US"/>
        </a:p>
      </dgm:t>
    </dgm:pt>
    <dgm:pt modelId="{1150D0E3-75C8-4B9D-A434-E274C2C7365C}" type="sibTrans" cxnId="{80683042-FF15-4108-87F3-8827DED5135A}">
      <dgm:prSet/>
      <dgm:spPr/>
      <dgm:t>
        <a:bodyPr/>
        <a:lstStyle/>
        <a:p>
          <a:endParaRPr lang="en-US"/>
        </a:p>
      </dgm:t>
    </dgm:pt>
    <dgm:pt modelId="{FF0D10E5-EC7B-4EBA-8806-53F6A1901959}">
      <dgm:prSet custT="1"/>
      <dgm:spPr/>
      <dgm:t>
        <a:bodyPr/>
        <a:lstStyle/>
        <a:p>
          <a:r>
            <a:rPr lang="nl-NL" sz="1400" dirty="0" smtClean="0"/>
            <a:t>solar panel 5 w 12 v:  8 euros /14 euros</a:t>
          </a:r>
        </a:p>
      </dgm:t>
    </dgm:pt>
    <dgm:pt modelId="{B3AB9E2A-B794-4895-9CBE-A3077240340D}" type="parTrans" cxnId="{44409648-06FB-4CE3-94B4-B0CDD91C8E2A}">
      <dgm:prSet/>
      <dgm:spPr/>
      <dgm:t>
        <a:bodyPr/>
        <a:lstStyle/>
        <a:p>
          <a:endParaRPr lang="en-US"/>
        </a:p>
      </dgm:t>
    </dgm:pt>
    <dgm:pt modelId="{D36A42D7-B28E-42D0-B9D0-485D9855495F}" type="sibTrans" cxnId="{44409648-06FB-4CE3-94B4-B0CDD91C8E2A}">
      <dgm:prSet/>
      <dgm:spPr/>
      <dgm:t>
        <a:bodyPr/>
        <a:lstStyle/>
        <a:p>
          <a:endParaRPr lang="en-US"/>
        </a:p>
      </dgm:t>
    </dgm:pt>
    <dgm:pt modelId="{D2BAFCCB-DB5C-4555-BB64-6F246545A156}">
      <dgm:prSet custT="1"/>
      <dgm:spPr/>
      <dgm:t>
        <a:bodyPr/>
        <a:lstStyle/>
        <a:p>
          <a:r>
            <a:rPr lang="nl-NL" sz="1400" dirty="0" smtClean="0"/>
            <a:t>speakers 2w: 15 euros</a:t>
          </a:r>
        </a:p>
      </dgm:t>
    </dgm:pt>
    <dgm:pt modelId="{5E8B2FFB-225B-4D12-BC49-9F26AE4E0A19}" type="parTrans" cxnId="{C70BCC0D-6870-49A0-AE43-A74E6CE3BD45}">
      <dgm:prSet/>
      <dgm:spPr/>
      <dgm:t>
        <a:bodyPr/>
        <a:lstStyle/>
        <a:p>
          <a:endParaRPr lang="en-US"/>
        </a:p>
      </dgm:t>
    </dgm:pt>
    <dgm:pt modelId="{B757AFCC-A338-4419-81F0-D2C9395CBA9D}" type="sibTrans" cxnId="{C70BCC0D-6870-49A0-AE43-A74E6CE3BD45}">
      <dgm:prSet/>
      <dgm:spPr/>
      <dgm:t>
        <a:bodyPr/>
        <a:lstStyle/>
        <a:p>
          <a:endParaRPr lang="en-US"/>
        </a:p>
      </dgm:t>
    </dgm:pt>
    <dgm:pt modelId="{536B51DD-3F71-40A9-995F-E6A3B1F3C128}">
      <dgm:prSet custT="1"/>
      <dgm:spPr/>
      <dgm:t>
        <a:bodyPr/>
        <a:lstStyle/>
        <a:p>
          <a:r>
            <a:rPr lang="nl-NL" sz="1400" dirty="0" smtClean="0"/>
            <a:t>Wires and resistor</a:t>
          </a:r>
        </a:p>
      </dgm:t>
    </dgm:pt>
    <dgm:pt modelId="{B2A586A6-A568-4DBA-9259-D0DD89486B90}" type="parTrans" cxnId="{B3622E83-11DA-4761-84DC-EF3B57BDE9FF}">
      <dgm:prSet/>
      <dgm:spPr/>
      <dgm:t>
        <a:bodyPr/>
        <a:lstStyle/>
        <a:p>
          <a:endParaRPr lang="en-US"/>
        </a:p>
      </dgm:t>
    </dgm:pt>
    <dgm:pt modelId="{D1FD99D4-ACD0-40F9-AA57-5F03634909B8}" type="sibTrans" cxnId="{B3622E83-11DA-4761-84DC-EF3B57BDE9FF}">
      <dgm:prSet/>
      <dgm:spPr/>
      <dgm:t>
        <a:bodyPr/>
        <a:lstStyle/>
        <a:p>
          <a:endParaRPr lang="en-US"/>
        </a:p>
      </dgm:t>
    </dgm:pt>
    <dgm:pt modelId="{CE29FB32-E420-4E6C-ABC5-4EDF6C345468}">
      <dgm:prSet custT="1"/>
      <dgm:spPr/>
      <dgm:t>
        <a:bodyPr/>
        <a:lstStyle/>
        <a:p>
          <a:r>
            <a:rPr lang="nl-NL" sz="1400" dirty="0" smtClean="0"/>
            <a:t>batery  PNY Portátil PowerPack RANGE 5600 mAh: 40 euros</a:t>
          </a:r>
        </a:p>
      </dgm:t>
    </dgm:pt>
    <dgm:pt modelId="{A99D6579-5601-49F8-A308-DA0AF8D7E37E}" type="parTrans" cxnId="{23EEB4F7-C7D0-4D46-B9D7-F905186008BF}">
      <dgm:prSet/>
      <dgm:spPr/>
      <dgm:t>
        <a:bodyPr/>
        <a:lstStyle/>
        <a:p>
          <a:endParaRPr lang="en-US"/>
        </a:p>
      </dgm:t>
    </dgm:pt>
    <dgm:pt modelId="{D4F29E35-47CF-4194-9544-A724421E7B93}" type="sibTrans" cxnId="{23EEB4F7-C7D0-4D46-B9D7-F905186008BF}">
      <dgm:prSet/>
      <dgm:spPr/>
      <dgm:t>
        <a:bodyPr/>
        <a:lstStyle/>
        <a:p>
          <a:endParaRPr lang="en-US"/>
        </a:p>
      </dgm:t>
    </dgm:pt>
    <dgm:pt modelId="{0C941D93-9480-454D-AC28-E5F06CA11B2B}">
      <dgm:prSet custT="1"/>
      <dgm:spPr/>
      <dgm:t>
        <a:bodyPr/>
        <a:lstStyle/>
        <a:p>
          <a:r>
            <a:rPr lang="nl-NL" sz="1400" dirty="0" smtClean="0"/>
            <a:t>Breadboard: 6 euros 			</a:t>
          </a:r>
          <a:r>
            <a:rPr lang="nl-NL" sz="1600" b="1" dirty="0" smtClean="0"/>
            <a:t>total 101 euros</a:t>
          </a:r>
          <a:endParaRPr lang="nl-NL" sz="1600" b="1" dirty="0"/>
        </a:p>
      </dgm:t>
    </dgm:pt>
    <dgm:pt modelId="{85549A56-0643-40E5-8A34-1195E7C93121}" type="parTrans" cxnId="{6B5BE5E3-6923-4EF7-AFE2-F2902BDB8BD9}">
      <dgm:prSet/>
      <dgm:spPr/>
      <dgm:t>
        <a:bodyPr/>
        <a:lstStyle/>
        <a:p>
          <a:endParaRPr lang="en-US"/>
        </a:p>
      </dgm:t>
    </dgm:pt>
    <dgm:pt modelId="{80CCD3A2-0C95-4DC5-9D42-1B04A93CB680}" type="sibTrans" cxnId="{6B5BE5E3-6923-4EF7-AFE2-F2902BDB8BD9}">
      <dgm:prSet/>
      <dgm:spPr/>
      <dgm:t>
        <a:bodyPr/>
        <a:lstStyle/>
        <a:p>
          <a:endParaRPr lang="en-US"/>
        </a:p>
      </dgm:t>
    </dgm:pt>
    <dgm:pt modelId="{7A99D188-518E-4CEC-9E36-C57A71C35539}">
      <dgm:prSet custT="1"/>
      <dgm:spPr/>
      <dgm:t>
        <a:bodyPr/>
        <a:lstStyle/>
        <a:p>
          <a:pPr algn="l"/>
          <a:r>
            <a:rPr lang="nl-NL" sz="1400" dirty="0" smtClean="0"/>
            <a:t>Arduino Uno: borrowed from Guilerme (THANKS)</a:t>
          </a:r>
          <a:endParaRPr lang="pt-PT" sz="1400" dirty="0"/>
        </a:p>
      </dgm:t>
    </dgm:pt>
    <dgm:pt modelId="{CCDCA2F2-045A-4B22-94AB-A0D528CB99B4}" type="parTrans" cxnId="{8CD93C7D-71E5-4093-BFFF-6989D8772F3D}">
      <dgm:prSet/>
      <dgm:spPr/>
      <dgm:t>
        <a:bodyPr/>
        <a:lstStyle/>
        <a:p>
          <a:endParaRPr lang="en-US"/>
        </a:p>
      </dgm:t>
    </dgm:pt>
    <dgm:pt modelId="{9DA7783D-8EB1-4B0E-A326-AEB26F77F769}" type="sibTrans" cxnId="{8CD93C7D-71E5-4093-BFFF-6989D8772F3D}">
      <dgm:prSet/>
      <dgm:spPr/>
      <dgm:t>
        <a:bodyPr/>
        <a:lstStyle/>
        <a:p>
          <a:endParaRPr lang="en-US"/>
        </a:p>
      </dgm:t>
    </dgm:pt>
    <dgm:pt modelId="{6FE8EEF6-AEAC-45AC-8881-D858696DE3D0}">
      <dgm:prSet custT="1"/>
      <dgm:spPr/>
      <dgm:t>
        <a:bodyPr/>
        <a:lstStyle/>
        <a:p>
          <a:pPr algn="l"/>
          <a:r>
            <a:rPr lang="nl-NL" sz="1400" dirty="0" smtClean="0"/>
            <a:t>Breadboard: </a:t>
          </a:r>
          <a:r>
            <a:rPr lang="nl-NL" sz="1400" dirty="0" smtClean="0">
              <a:solidFill>
                <a:schemeClr val="tx1"/>
              </a:solidFill>
            </a:rPr>
            <a:t>borrowed</a:t>
          </a:r>
        </a:p>
      </dgm:t>
    </dgm:pt>
    <dgm:pt modelId="{4491CC85-D5E9-4A38-9F98-F38EA2F1938C}" type="parTrans" cxnId="{6AA56421-113D-419D-99B6-6454B6AB6495}">
      <dgm:prSet/>
      <dgm:spPr/>
      <dgm:t>
        <a:bodyPr/>
        <a:lstStyle/>
        <a:p>
          <a:endParaRPr lang="en-US"/>
        </a:p>
      </dgm:t>
    </dgm:pt>
    <dgm:pt modelId="{FE1E2040-236D-4345-A322-2073FF5B9574}" type="sibTrans" cxnId="{6AA56421-113D-419D-99B6-6454B6AB6495}">
      <dgm:prSet/>
      <dgm:spPr/>
      <dgm:t>
        <a:bodyPr/>
        <a:lstStyle/>
        <a:p>
          <a:endParaRPr lang="en-US"/>
        </a:p>
      </dgm:t>
    </dgm:pt>
    <dgm:pt modelId="{33AAE9CA-90D9-4683-A5DC-65056E85AE65}">
      <dgm:prSet custT="1"/>
      <dgm:spPr/>
      <dgm:t>
        <a:bodyPr/>
        <a:lstStyle/>
        <a:p>
          <a:pPr algn="l"/>
          <a:r>
            <a:rPr lang="nl-NL" sz="1400" dirty="0" smtClean="0">
              <a:solidFill>
                <a:schemeClr val="tx1"/>
              </a:solidFill>
            </a:rPr>
            <a:t>Wires, battery :borrowed</a:t>
          </a:r>
        </a:p>
      </dgm:t>
    </dgm:pt>
    <dgm:pt modelId="{B730C4FA-DC85-4522-BC23-026B8A486A3C}" type="parTrans" cxnId="{1909E7AE-6686-47BE-9EE8-1AAC2E26F731}">
      <dgm:prSet/>
      <dgm:spPr/>
      <dgm:t>
        <a:bodyPr/>
        <a:lstStyle/>
        <a:p>
          <a:endParaRPr lang="en-US"/>
        </a:p>
      </dgm:t>
    </dgm:pt>
    <dgm:pt modelId="{B3D8FCF4-6186-4019-ADBC-FE7593C9FAEE}" type="sibTrans" cxnId="{1909E7AE-6686-47BE-9EE8-1AAC2E26F731}">
      <dgm:prSet/>
      <dgm:spPr/>
      <dgm:t>
        <a:bodyPr/>
        <a:lstStyle/>
        <a:p>
          <a:endParaRPr lang="en-US"/>
        </a:p>
      </dgm:t>
    </dgm:pt>
    <dgm:pt modelId="{40D949B5-9CE6-4436-B5C8-39C726AADEC5}">
      <dgm:prSet custT="1"/>
      <dgm:spPr/>
      <dgm:t>
        <a:bodyPr/>
        <a:lstStyle/>
        <a:p>
          <a:pPr algn="l"/>
          <a:r>
            <a:rPr lang="nl-NL" sz="1400" dirty="0" smtClean="0"/>
            <a:t>Mp3: 11 euros</a:t>
          </a:r>
        </a:p>
      </dgm:t>
    </dgm:pt>
    <dgm:pt modelId="{AE9E9457-A9D6-4D67-A60A-73A19902493A}" type="parTrans" cxnId="{A98165E6-F652-4FD1-A8F0-ACA462876AAD}">
      <dgm:prSet/>
      <dgm:spPr/>
      <dgm:t>
        <a:bodyPr/>
        <a:lstStyle/>
        <a:p>
          <a:endParaRPr lang="en-US"/>
        </a:p>
      </dgm:t>
    </dgm:pt>
    <dgm:pt modelId="{412CA86B-5434-4A00-800A-4534C1F0D0E1}" type="sibTrans" cxnId="{A98165E6-F652-4FD1-A8F0-ACA462876AAD}">
      <dgm:prSet/>
      <dgm:spPr/>
      <dgm:t>
        <a:bodyPr/>
        <a:lstStyle/>
        <a:p>
          <a:endParaRPr lang="en-US"/>
        </a:p>
      </dgm:t>
    </dgm:pt>
    <dgm:pt modelId="{7E308B78-62BD-479F-999D-90C644D3359B}">
      <dgm:prSet custT="1"/>
      <dgm:spPr/>
      <dgm:t>
        <a:bodyPr/>
        <a:lstStyle/>
        <a:p>
          <a:pPr algn="l"/>
          <a:r>
            <a:rPr lang="nl-NL" sz="1400" dirty="0" smtClean="0"/>
            <a:t>Infrared sensor: 13 euros</a:t>
          </a:r>
        </a:p>
      </dgm:t>
    </dgm:pt>
    <dgm:pt modelId="{1246769A-CC6C-4C8F-AF2F-47592A66AB28}" type="parTrans" cxnId="{883175DD-96FA-496B-85EB-A570D1774441}">
      <dgm:prSet/>
      <dgm:spPr/>
      <dgm:t>
        <a:bodyPr/>
        <a:lstStyle/>
        <a:p>
          <a:endParaRPr lang="en-US"/>
        </a:p>
      </dgm:t>
    </dgm:pt>
    <dgm:pt modelId="{643E90A4-49EC-4B50-8C79-410D0C2829B6}" type="sibTrans" cxnId="{883175DD-96FA-496B-85EB-A570D1774441}">
      <dgm:prSet/>
      <dgm:spPr/>
      <dgm:t>
        <a:bodyPr/>
        <a:lstStyle/>
        <a:p>
          <a:endParaRPr lang="en-US"/>
        </a:p>
      </dgm:t>
    </dgm:pt>
    <dgm:pt modelId="{7CECA214-9140-401F-A961-E3FC759350CD}">
      <dgm:prSet custT="1"/>
      <dgm:spPr/>
      <dgm:t>
        <a:bodyPr/>
        <a:lstStyle/>
        <a:p>
          <a:pPr algn="l"/>
          <a:r>
            <a:rPr lang="nl-NL" sz="1400" dirty="0" smtClean="0"/>
            <a:t>Speakers: borrowed</a:t>
          </a:r>
        </a:p>
      </dgm:t>
    </dgm:pt>
    <dgm:pt modelId="{605C8F83-631B-4532-903C-75E302FC12BA}" type="parTrans" cxnId="{AB3B4E28-D584-4481-9F24-32E3BFB9A742}">
      <dgm:prSet/>
      <dgm:spPr/>
      <dgm:t>
        <a:bodyPr/>
        <a:lstStyle/>
        <a:p>
          <a:endParaRPr lang="en-US"/>
        </a:p>
      </dgm:t>
    </dgm:pt>
    <dgm:pt modelId="{45DF62A2-38B4-4A06-8398-4A6224A3F92F}" type="sibTrans" cxnId="{AB3B4E28-D584-4481-9F24-32E3BFB9A742}">
      <dgm:prSet/>
      <dgm:spPr/>
      <dgm:t>
        <a:bodyPr/>
        <a:lstStyle/>
        <a:p>
          <a:endParaRPr lang="en-US"/>
        </a:p>
      </dgm:t>
    </dgm:pt>
    <dgm:pt modelId="{6CEA4B6E-95A7-45B6-9DC9-168DAF30A8B5}">
      <dgm:prSet custT="1"/>
      <dgm:spPr/>
      <dgm:t>
        <a:bodyPr/>
        <a:lstStyle/>
        <a:p>
          <a:pPr algn="l"/>
          <a:r>
            <a:rPr lang="nl-NL" sz="1400" dirty="0" smtClean="0"/>
            <a:t>Several jaks: 4 euros</a:t>
          </a:r>
          <a:br>
            <a:rPr lang="nl-NL" sz="1400" dirty="0" smtClean="0"/>
          </a:br>
          <a:r>
            <a:rPr lang="nl-NL" sz="1400" dirty="0" smtClean="0"/>
            <a:t>					</a:t>
          </a:r>
          <a:r>
            <a:rPr lang="nl-NL" sz="1600" b="1" dirty="0" smtClean="0"/>
            <a:t>total 28euros</a:t>
          </a:r>
        </a:p>
      </dgm:t>
    </dgm:pt>
    <dgm:pt modelId="{679B096B-892F-4A64-A068-D1780F7302F4}" type="parTrans" cxnId="{9E92E5B0-00B9-4AF7-A048-C90F14D057C5}">
      <dgm:prSet/>
      <dgm:spPr/>
      <dgm:t>
        <a:bodyPr/>
        <a:lstStyle/>
        <a:p>
          <a:endParaRPr lang="en-US"/>
        </a:p>
      </dgm:t>
    </dgm:pt>
    <dgm:pt modelId="{3C84C277-0F27-4587-8A31-B37106CB2C0F}" type="sibTrans" cxnId="{9E92E5B0-00B9-4AF7-A048-C90F14D057C5}">
      <dgm:prSet/>
      <dgm:spPr/>
      <dgm:t>
        <a:bodyPr/>
        <a:lstStyle/>
        <a:p>
          <a:endParaRPr lang="en-US"/>
        </a:p>
      </dgm:t>
    </dgm:pt>
    <dgm:pt modelId="{5DAD6EFC-1A3E-4D17-A063-EB2C89E0D615}" type="pres">
      <dgm:prSet presAssocID="{9091CAE8-FF19-48EC-AC92-E5922BB63FE2}" presName="Name0" presStyleCnt="0">
        <dgm:presLayoutVars>
          <dgm:dir/>
          <dgm:animLvl val="lvl"/>
          <dgm:resizeHandles val="exact"/>
        </dgm:presLayoutVars>
      </dgm:prSet>
      <dgm:spPr/>
      <dgm:t>
        <a:bodyPr/>
        <a:lstStyle/>
        <a:p>
          <a:endParaRPr lang="pt-PT"/>
        </a:p>
      </dgm:t>
    </dgm:pt>
    <dgm:pt modelId="{0BCBF5C6-1E38-4A67-8308-F2835C88D1C4}" type="pres">
      <dgm:prSet presAssocID="{975A4A2E-0F92-4397-A4E4-7634CF28E8DF}" presName="linNode" presStyleCnt="0"/>
      <dgm:spPr/>
      <dgm:t>
        <a:bodyPr/>
        <a:lstStyle/>
        <a:p>
          <a:endParaRPr lang="pt-PT"/>
        </a:p>
      </dgm:t>
    </dgm:pt>
    <dgm:pt modelId="{9C069531-FEF0-44B5-A6B5-FE4AD82B356B}" type="pres">
      <dgm:prSet presAssocID="{975A4A2E-0F92-4397-A4E4-7634CF28E8DF}" presName="parentText" presStyleLbl="node1" presStyleIdx="0" presStyleCnt="2" custScaleX="169932">
        <dgm:presLayoutVars>
          <dgm:chMax val="1"/>
          <dgm:bulletEnabled val="1"/>
        </dgm:presLayoutVars>
      </dgm:prSet>
      <dgm:spPr/>
      <dgm:t>
        <a:bodyPr/>
        <a:lstStyle/>
        <a:p>
          <a:endParaRPr lang="pt-PT"/>
        </a:p>
      </dgm:t>
    </dgm:pt>
    <dgm:pt modelId="{DEDB0C68-905E-4696-88FA-A6248DEEFF31}" type="pres">
      <dgm:prSet presAssocID="{975A4A2E-0F92-4397-A4E4-7634CF28E8DF}" presName="descendantText" presStyleLbl="alignAccFollowNode1" presStyleIdx="0" presStyleCnt="2" custScaleX="240525" custScaleY="99352">
        <dgm:presLayoutVars>
          <dgm:bulletEnabled val="1"/>
        </dgm:presLayoutVars>
      </dgm:prSet>
      <dgm:spPr/>
      <dgm:t>
        <a:bodyPr/>
        <a:lstStyle/>
        <a:p>
          <a:endParaRPr lang="pt-PT"/>
        </a:p>
      </dgm:t>
    </dgm:pt>
    <dgm:pt modelId="{60373490-548A-4B44-81B5-507CCA65EFF4}" type="pres">
      <dgm:prSet presAssocID="{6B1FCF2A-0A4F-4126-B956-656D4CF2E3AD}" presName="sp" presStyleCnt="0"/>
      <dgm:spPr/>
      <dgm:t>
        <a:bodyPr/>
        <a:lstStyle/>
        <a:p>
          <a:endParaRPr lang="pt-PT"/>
        </a:p>
      </dgm:t>
    </dgm:pt>
    <dgm:pt modelId="{7A429BA8-7334-43D7-8608-413E94294F4A}" type="pres">
      <dgm:prSet presAssocID="{7FDCC185-A272-4256-8F5D-F75A4DE123B4}" presName="linNode" presStyleCnt="0"/>
      <dgm:spPr/>
      <dgm:t>
        <a:bodyPr/>
        <a:lstStyle/>
        <a:p>
          <a:endParaRPr lang="pt-PT"/>
        </a:p>
      </dgm:t>
    </dgm:pt>
    <dgm:pt modelId="{FCE883F3-1BF6-447B-8F7A-98E8B6F087A7}" type="pres">
      <dgm:prSet presAssocID="{7FDCC185-A272-4256-8F5D-F75A4DE123B4}" presName="parentText" presStyleLbl="node1" presStyleIdx="1" presStyleCnt="2" custScaleX="118720">
        <dgm:presLayoutVars>
          <dgm:chMax val="1"/>
          <dgm:bulletEnabled val="1"/>
        </dgm:presLayoutVars>
      </dgm:prSet>
      <dgm:spPr/>
      <dgm:t>
        <a:bodyPr/>
        <a:lstStyle/>
        <a:p>
          <a:endParaRPr lang="pt-PT"/>
        </a:p>
      </dgm:t>
    </dgm:pt>
    <dgm:pt modelId="{9B66FE3D-2D4A-443E-8558-139E3E01C11E}" type="pres">
      <dgm:prSet presAssocID="{7FDCC185-A272-4256-8F5D-F75A4DE123B4}" presName="descendantText" presStyleLbl="alignAccFollowNode1" presStyleIdx="1" presStyleCnt="2" custScaleX="162345">
        <dgm:presLayoutVars>
          <dgm:bulletEnabled val="1"/>
        </dgm:presLayoutVars>
      </dgm:prSet>
      <dgm:spPr/>
      <dgm:t>
        <a:bodyPr/>
        <a:lstStyle/>
        <a:p>
          <a:endParaRPr lang="pt-PT"/>
        </a:p>
      </dgm:t>
    </dgm:pt>
  </dgm:ptLst>
  <dgm:cxnLst>
    <dgm:cxn modelId="{6AA56421-113D-419D-99B6-6454B6AB6495}" srcId="{975A4A2E-0F92-4397-A4E4-7634CF28E8DF}" destId="{6FE8EEF6-AEAC-45AC-8881-D858696DE3D0}" srcOrd="2" destOrd="0" parTransId="{4491CC85-D5E9-4A38-9F98-F38EA2F1938C}" sibTransId="{FE1E2040-236D-4345-A322-2073FF5B9574}"/>
    <dgm:cxn modelId="{68A39540-6340-4723-8CE9-A73EC01C7751}" type="presOf" srcId="{FF0D10E5-EC7B-4EBA-8806-53F6A1901959}" destId="{9B66FE3D-2D4A-443E-8558-139E3E01C11E}" srcOrd="0" destOrd="4" presId="urn:microsoft.com/office/officeart/2005/8/layout/vList5"/>
    <dgm:cxn modelId="{23EEB4F7-C7D0-4D46-B9D7-F905186008BF}" srcId="{7FDCC185-A272-4256-8F5D-F75A4DE123B4}" destId="{CE29FB32-E420-4E6C-ABC5-4EDF6C345468}" srcOrd="7" destOrd="0" parTransId="{A99D6579-5601-49F8-A308-DA0AF8D7E37E}" sibTransId="{D4F29E35-47CF-4194-9544-A724421E7B93}"/>
    <dgm:cxn modelId="{6B5BE5E3-6923-4EF7-AFE2-F2902BDB8BD9}" srcId="{7FDCC185-A272-4256-8F5D-F75A4DE123B4}" destId="{0C941D93-9480-454D-AC28-E5F06CA11B2B}" srcOrd="8" destOrd="0" parTransId="{85549A56-0643-40E5-8A34-1195E7C93121}" sibTransId="{80CCD3A2-0C95-4DC5-9D42-1B04A93CB680}"/>
    <dgm:cxn modelId="{B0E4D9B6-9756-43BC-A198-6FBEE74C2F60}" type="presOf" srcId="{CE29FB32-E420-4E6C-ABC5-4EDF6C345468}" destId="{9B66FE3D-2D4A-443E-8558-139E3E01C11E}" srcOrd="0" destOrd="7" presId="urn:microsoft.com/office/officeart/2005/8/layout/vList5"/>
    <dgm:cxn modelId="{F2073F0C-52D2-4DD4-9271-AB64686F1BAA}" srcId="{975A4A2E-0F92-4397-A4E4-7634CF28E8DF}" destId="{0B913B88-5FB5-4641-8C25-6D9A702816D3}" srcOrd="0" destOrd="0" parTransId="{9689E881-BA5D-477C-A64D-042A8AAF5A09}" sibTransId="{FD08428F-7171-48A0-A825-951F5FE3C2F7}"/>
    <dgm:cxn modelId="{9E191B52-3AD4-462C-A8C7-E3945FDE1DEC}" type="presOf" srcId="{6CEA4B6E-95A7-45B6-9DC9-168DAF30A8B5}" destId="{DEDB0C68-905E-4696-88FA-A6248DEEFF31}" srcOrd="0" destOrd="7" presId="urn:microsoft.com/office/officeart/2005/8/layout/vList5"/>
    <dgm:cxn modelId="{2F37795C-AD50-4850-B463-3816E483DDB5}" type="presOf" srcId="{9091CAE8-FF19-48EC-AC92-E5922BB63FE2}" destId="{5DAD6EFC-1A3E-4D17-A063-EB2C89E0D615}" srcOrd="0" destOrd="0" presId="urn:microsoft.com/office/officeart/2005/8/layout/vList5"/>
    <dgm:cxn modelId="{773BBD74-DED9-4066-9806-84DA181B6BBD}" type="presOf" srcId="{33AAE9CA-90D9-4683-A5DC-65056E85AE65}" destId="{DEDB0C68-905E-4696-88FA-A6248DEEFF31}" srcOrd="0" destOrd="3" presId="urn:microsoft.com/office/officeart/2005/8/layout/vList5"/>
    <dgm:cxn modelId="{B3622E83-11DA-4761-84DC-EF3B57BDE9FF}" srcId="{7FDCC185-A272-4256-8F5D-F75A4DE123B4}" destId="{536B51DD-3F71-40A9-995F-E6A3B1F3C128}" srcOrd="6" destOrd="0" parTransId="{B2A586A6-A568-4DBA-9259-D0DD89486B90}" sibTransId="{D1FD99D4-ACD0-40F9-AA57-5F03634909B8}"/>
    <dgm:cxn modelId="{D63266CB-E402-4704-B5C2-F8256B08AE50}" srcId="{7FDCC185-A272-4256-8F5D-F75A4DE123B4}" destId="{38971B67-3718-43D7-A4E3-67142BF031C0}" srcOrd="2" destOrd="0" parTransId="{604A7F27-6E80-4B39-9090-6858531E278C}" sibTransId="{1C1D85A8-E6CD-42AF-88DB-9BF1AC545400}"/>
    <dgm:cxn modelId="{1909E7AE-6686-47BE-9EE8-1AAC2E26F731}" srcId="{975A4A2E-0F92-4397-A4E4-7634CF28E8DF}" destId="{33AAE9CA-90D9-4683-A5DC-65056E85AE65}" srcOrd="3" destOrd="0" parTransId="{B730C4FA-DC85-4522-BC23-026B8A486A3C}" sibTransId="{B3D8FCF4-6186-4019-ADBC-FE7593C9FAEE}"/>
    <dgm:cxn modelId="{21CEF532-FA48-421C-A525-DB5D22769445}" type="presOf" srcId="{40D949B5-9CE6-4436-B5C8-39C726AADEC5}" destId="{DEDB0C68-905E-4696-88FA-A6248DEEFF31}" srcOrd="0" destOrd="4" presId="urn:microsoft.com/office/officeart/2005/8/layout/vList5"/>
    <dgm:cxn modelId="{B80925E4-5509-40FE-9EE4-BE0875B385E0}" type="presOf" srcId="{0B3A4656-80A8-4EE3-BD9A-710957A373EE}" destId="{9B66FE3D-2D4A-443E-8558-139E3E01C11E}" srcOrd="0" destOrd="3" presId="urn:microsoft.com/office/officeart/2005/8/layout/vList5"/>
    <dgm:cxn modelId="{AA521D4F-592E-4689-A8C5-F1D67F09154C}" type="presOf" srcId="{6FE8EEF6-AEAC-45AC-8881-D858696DE3D0}" destId="{DEDB0C68-905E-4696-88FA-A6248DEEFF31}" srcOrd="0" destOrd="2" presId="urn:microsoft.com/office/officeart/2005/8/layout/vList5"/>
    <dgm:cxn modelId="{61FE04A5-800D-4A0A-827B-D2EBBE382BCF}" srcId="{9091CAE8-FF19-48EC-AC92-E5922BB63FE2}" destId="{7FDCC185-A272-4256-8F5D-F75A4DE123B4}" srcOrd="1" destOrd="0" parTransId="{4BCA06E1-8FDA-4F1B-9744-DE2357B113AB}" sibTransId="{24756B90-203E-4EEA-83FF-26D71F551E03}"/>
    <dgm:cxn modelId="{21D0A6EF-73DC-41B3-904E-EC42F1705602}" type="presOf" srcId="{7CECA214-9140-401F-A961-E3FC759350CD}" destId="{DEDB0C68-905E-4696-88FA-A6248DEEFF31}" srcOrd="0" destOrd="6" presId="urn:microsoft.com/office/officeart/2005/8/layout/vList5"/>
    <dgm:cxn modelId="{883175DD-96FA-496B-85EB-A570D1774441}" srcId="{975A4A2E-0F92-4397-A4E4-7634CF28E8DF}" destId="{7E308B78-62BD-479F-999D-90C644D3359B}" srcOrd="5" destOrd="0" parTransId="{1246769A-CC6C-4C8F-AF2F-47592A66AB28}" sibTransId="{643E90A4-49EC-4B50-8C79-410D0C2829B6}"/>
    <dgm:cxn modelId="{C70BCC0D-6870-49A0-AE43-A74E6CE3BD45}" srcId="{7FDCC185-A272-4256-8F5D-F75A4DE123B4}" destId="{D2BAFCCB-DB5C-4555-BB64-6F246545A156}" srcOrd="5" destOrd="0" parTransId="{5E8B2FFB-225B-4D12-BC49-9F26AE4E0A19}" sibTransId="{B757AFCC-A338-4419-81F0-D2C9395CBA9D}"/>
    <dgm:cxn modelId="{2F19B838-DB83-45A1-9660-E1BEF85E2EE0}" srcId="{9091CAE8-FF19-48EC-AC92-E5922BB63FE2}" destId="{975A4A2E-0F92-4397-A4E4-7634CF28E8DF}" srcOrd="0" destOrd="0" parTransId="{3EF9D746-F294-45DF-BA65-6F5E6B05380C}" sibTransId="{6B1FCF2A-0A4F-4126-B956-656D4CF2E3AD}"/>
    <dgm:cxn modelId="{8CD93C7D-71E5-4093-BFFF-6989D8772F3D}" srcId="{975A4A2E-0F92-4397-A4E4-7634CF28E8DF}" destId="{7A99D188-518E-4CEC-9E36-C57A71C35539}" srcOrd="1" destOrd="0" parTransId="{CCDCA2F2-045A-4B22-94AB-A0D528CB99B4}" sibTransId="{9DA7783D-8EB1-4B0E-A326-AEB26F77F769}"/>
    <dgm:cxn modelId="{30802DEA-5B76-427B-A425-51944A494277}" type="presOf" srcId="{35AFB3BF-6EF9-49E1-A623-F3E75056F72D}" destId="{9B66FE3D-2D4A-443E-8558-139E3E01C11E}" srcOrd="0" destOrd="0" presId="urn:microsoft.com/office/officeart/2005/8/layout/vList5"/>
    <dgm:cxn modelId="{9E4B3C11-0557-43F6-A05E-0E846652B683}" type="presOf" srcId="{38971B67-3718-43D7-A4E3-67142BF031C0}" destId="{9B66FE3D-2D4A-443E-8558-139E3E01C11E}" srcOrd="0" destOrd="2" presId="urn:microsoft.com/office/officeart/2005/8/layout/vList5"/>
    <dgm:cxn modelId="{AB3B4E28-D584-4481-9F24-32E3BFB9A742}" srcId="{975A4A2E-0F92-4397-A4E4-7634CF28E8DF}" destId="{7CECA214-9140-401F-A961-E3FC759350CD}" srcOrd="6" destOrd="0" parTransId="{605C8F83-631B-4532-903C-75E302FC12BA}" sibTransId="{45DF62A2-38B4-4A06-8398-4A6224A3F92F}"/>
    <dgm:cxn modelId="{EC923CEF-C883-43F8-BCE2-8DCBA7985CAD}" type="presOf" srcId="{0B913B88-5FB5-4641-8C25-6D9A702816D3}" destId="{DEDB0C68-905E-4696-88FA-A6248DEEFF31}" srcOrd="0" destOrd="0" presId="urn:microsoft.com/office/officeart/2005/8/layout/vList5"/>
    <dgm:cxn modelId="{75341AEF-BBC7-435C-A080-6396345B5D56}" type="presOf" srcId="{536B51DD-3F71-40A9-995F-E6A3B1F3C128}" destId="{9B66FE3D-2D4A-443E-8558-139E3E01C11E}" srcOrd="0" destOrd="6" presId="urn:microsoft.com/office/officeart/2005/8/layout/vList5"/>
    <dgm:cxn modelId="{BD3A5920-0214-43EF-B020-9BF98A8F92BC}" type="presOf" srcId="{7E308B78-62BD-479F-999D-90C644D3359B}" destId="{DEDB0C68-905E-4696-88FA-A6248DEEFF31}" srcOrd="0" destOrd="5" presId="urn:microsoft.com/office/officeart/2005/8/layout/vList5"/>
    <dgm:cxn modelId="{7CBFFEBB-4397-4E8F-B5A4-702D8B301D12}" type="presOf" srcId="{7FDCC185-A272-4256-8F5D-F75A4DE123B4}" destId="{FCE883F3-1BF6-447B-8F7A-98E8B6F087A7}" srcOrd="0" destOrd="0" presId="urn:microsoft.com/office/officeart/2005/8/layout/vList5"/>
    <dgm:cxn modelId="{85453D46-D00B-4A38-BF8D-9482C8416177}" type="presOf" srcId="{7A99D188-518E-4CEC-9E36-C57A71C35539}" destId="{DEDB0C68-905E-4696-88FA-A6248DEEFF31}" srcOrd="0" destOrd="1" presId="urn:microsoft.com/office/officeart/2005/8/layout/vList5"/>
    <dgm:cxn modelId="{A98165E6-F652-4FD1-A8F0-ACA462876AAD}" srcId="{975A4A2E-0F92-4397-A4E4-7634CF28E8DF}" destId="{40D949B5-9CE6-4436-B5C8-39C726AADEC5}" srcOrd="4" destOrd="0" parTransId="{AE9E9457-A9D6-4D67-A60A-73A19902493A}" sibTransId="{412CA86B-5434-4A00-800A-4534C1F0D0E1}"/>
    <dgm:cxn modelId="{34854EAB-7FC6-41FE-99AB-EA548C647F20}" type="presOf" srcId="{975A4A2E-0F92-4397-A4E4-7634CF28E8DF}" destId="{9C069531-FEF0-44B5-A6B5-FE4AD82B356B}" srcOrd="0" destOrd="0" presId="urn:microsoft.com/office/officeart/2005/8/layout/vList5"/>
    <dgm:cxn modelId="{DE1088A6-B03D-4AE4-959B-1F43E167C685}" srcId="{7FDCC185-A272-4256-8F5D-F75A4DE123B4}" destId="{D5B577F0-0FB0-4F77-8BF7-8D2A0D63458D}" srcOrd="1" destOrd="0" parTransId="{8D1328CD-486D-43F9-AC67-48D010CA1C3D}" sibTransId="{BE3B98B0-A1EC-43FD-90E5-43CFDCB38C56}"/>
    <dgm:cxn modelId="{9E92E5B0-00B9-4AF7-A048-C90F14D057C5}" srcId="{975A4A2E-0F92-4397-A4E4-7634CF28E8DF}" destId="{6CEA4B6E-95A7-45B6-9DC9-168DAF30A8B5}" srcOrd="7" destOrd="0" parTransId="{679B096B-892F-4A64-A068-D1780F7302F4}" sibTransId="{3C84C277-0F27-4587-8A31-B37106CB2C0F}"/>
    <dgm:cxn modelId="{80683042-FF15-4108-87F3-8827DED5135A}" srcId="{7FDCC185-A272-4256-8F5D-F75A4DE123B4}" destId="{0B3A4656-80A8-4EE3-BD9A-710957A373EE}" srcOrd="3" destOrd="0" parTransId="{526A6AC6-B95A-4021-8075-7E3B1111894A}" sibTransId="{1150D0E3-75C8-4B9D-A434-E274C2C7365C}"/>
    <dgm:cxn modelId="{237EBAE5-8743-48E3-B1D0-720D39FFDDAC}" type="presOf" srcId="{D2BAFCCB-DB5C-4555-BB64-6F246545A156}" destId="{9B66FE3D-2D4A-443E-8558-139E3E01C11E}" srcOrd="0" destOrd="5" presId="urn:microsoft.com/office/officeart/2005/8/layout/vList5"/>
    <dgm:cxn modelId="{62DB990A-ED82-4F96-9CF8-B048A6C0514A}" type="presOf" srcId="{0C941D93-9480-454D-AC28-E5F06CA11B2B}" destId="{9B66FE3D-2D4A-443E-8558-139E3E01C11E}" srcOrd="0" destOrd="8" presId="urn:microsoft.com/office/officeart/2005/8/layout/vList5"/>
    <dgm:cxn modelId="{5885E5B4-A8A8-4AD2-8908-14854FB51F8D}" srcId="{7FDCC185-A272-4256-8F5D-F75A4DE123B4}" destId="{35AFB3BF-6EF9-49E1-A623-F3E75056F72D}" srcOrd="0" destOrd="0" parTransId="{58308697-5D38-44D4-95FA-FDE4DD07AE4F}" sibTransId="{E155D9CF-7327-42D8-8683-1D3F3FB572D9}"/>
    <dgm:cxn modelId="{4FEF994E-BBAB-4DA3-88A0-69CBB28F3EAE}" type="presOf" srcId="{D5B577F0-0FB0-4F77-8BF7-8D2A0D63458D}" destId="{9B66FE3D-2D4A-443E-8558-139E3E01C11E}" srcOrd="0" destOrd="1" presId="urn:microsoft.com/office/officeart/2005/8/layout/vList5"/>
    <dgm:cxn modelId="{44409648-06FB-4CE3-94B4-B0CDD91C8E2A}" srcId="{7FDCC185-A272-4256-8F5D-F75A4DE123B4}" destId="{FF0D10E5-EC7B-4EBA-8806-53F6A1901959}" srcOrd="4" destOrd="0" parTransId="{B3AB9E2A-B794-4895-9CBE-A3077240340D}" sibTransId="{D36A42D7-B28E-42D0-B9D0-485D9855495F}"/>
    <dgm:cxn modelId="{829E6F23-1D7E-492F-AD3B-DE2712B0639E}" type="presParOf" srcId="{5DAD6EFC-1A3E-4D17-A063-EB2C89E0D615}" destId="{0BCBF5C6-1E38-4A67-8308-F2835C88D1C4}" srcOrd="0" destOrd="0" presId="urn:microsoft.com/office/officeart/2005/8/layout/vList5"/>
    <dgm:cxn modelId="{346366DB-0C06-4AFC-9FCE-94BDB83B31E8}" type="presParOf" srcId="{0BCBF5C6-1E38-4A67-8308-F2835C88D1C4}" destId="{9C069531-FEF0-44B5-A6B5-FE4AD82B356B}" srcOrd="0" destOrd="0" presId="urn:microsoft.com/office/officeart/2005/8/layout/vList5"/>
    <dgm:cxn modelId="{F70B64A9-F7A0-4D45-95E3-CEF4137DD469}" type="presParOf" srcId="{0BCBF5C6-1E38-4A67-8308-F2835C88D1C4}" destId="{DEDB0C68-905E-4696-88FA-A6248DEEFF31}" srcOrd="1" destOrd="0" presId="urn:microsoft.com/office/officeart/2005/8/layout/vList5"/>
    <dgm:cxn modelId="{D5F7885D-FA0A-44F2-9ABE-7116FD9DFF60}" type="presParOf" srcId="{5DAD6EFC-1A3E-4D17-A063-EB2C89E0D615}" destId="{60373490-548A-4B44-81B5-507CCA65EFF4}" srcOrd="1" destOrd="0" presId="urn:microsoft.com/office/officeart/2005/8/layout/vList5"/>
    <dgm:cxn modelId="{78D60317-FE96-4047-82E2-A7A24013E921}" type="presParOf" srcId="{5DAD6EFC-1A3E-4D17-A063-EB2C89E0D615}" destId="{7A429BA8-7334-43D7-8608-413E94294F4A}" srcOrd="2" destOrd="0" presId="urn:microsoft.com/office/officeart/2005/8/layout/vList5"/>
    <dgm:cxn modelId="{38256288-A387-40F8-BC22-5BA22E544444}" type="presParOf" srcId="{7A429BA8-7334-43D7-8608-413E94294F4A}" destId="{FCE883F3-1BF6-447B-8F7A-98E8B6F087A7}" srcOrd="0" destOrd="0" presId="urn:microsoft.com/office/officeart/2005/8/layout/vList5"/>
    <dgm:cxn modelId="{FBA1659E-FDAB-4592-A9AE-271FA156443B}" type="presParOf" srcId="{7A429BA8-7334-43D7-8608-413E94294F4A}" destId="{9B66FE3D-2D4A-443E-8558-139E3E01C11E}"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D8E8AE-A836-473C-B6DD-7D90976B002F}" type="doc">
      <dgm:prSet loTypeId="urn:microsoft.com/office/officeart/2005/8/layout/venn1" loCatId="relationship" qsTypeId="urn:microsoft.com/office/officeart/2005/8/quickstyle/simple1" qsCatId="simple" csTypeId="urn:microsoft.com/office/officeart/2005/8/colors/accent2_3" csCatId="accent2" phldr="1"/>
      <dgm:spPr/>
    </dgm:pt>
    <dgm:pt modelId="{31C0262B-B091-4DFA-B0FA-40C5E56349C1}">
      <dgm:prSet phldrT="[Text]"/>
      <dgm:spPr/>
      <dgm:t>
        <a:bodyPr/>
        <a:lstStyle/>
        <a:p>
          <a:r>
            <a:rPr lang="nl-NL" dirty="0" smtClean="0"/>
            <a:t>Funfacts and Poems between the songs</a:t>
          </a:r>
          <a:endParaRPr lang="en-US" dirty="0"/>
        </a:p>
      </dgm:t>
    </dgm:pt>
    <dgm:pt modelId="{A6608AE6-5667-431F-B65A-F811BE097567}" type="parTrans" cxnId="{638D669D-8B14-416F-937F-556AB79A02C8}">
      <dgm:prSet/>
      <dgm:spPr/>
      <dgm:t>
        <a:bodyPr/>
        <a:lstStyle/>
        <a:p>
          <a:endParaRPr lang="en-US"/>
        </a:p>
      </dgm:t>
    </dgm:pt>
    <dgm:pt modelId="{9DF93616-FE11-4C46-84F0-017CA7F673AB}" type="sibTrans" cxnId="{638D669D-8B14-416F-937F-556AB79A02C8}">
      <dgm:prSet/>
      <dgm:spPr/>
      <dgm:t>
        <a:bodyPr/>
        <a:lstStyle/>
        <a:p>
          <a:endParaRPr lang="en-US"/>
        </a:p>
      </dgm:t>
    </dgm:pt>
    <dgm:pt modelId="{B2EBBF88-9ECE-4825-BE34-C57C5D48F809}">
      <dgm:prSet phldrT="[Text]"/>
      <dgm:spPr/>
      <dgm:t>
        <a:bodyPr/>
        <a:lstStyle/>
        <a:p>
          <a:r>
            <a:rPr lang="nl-NL" dirty="0" smtClean="0"/>
            <a:t>Information board: Panel with buttons or touch screen</a:t>
          </a:r>
          <a:endParaRPr lang="en-US" dirty="0"/>
        </a:p>
      </dgm:t>
    </dgm:pt>
    <dgm:pt modelId="{83974BF4-5735-4F28-AB36-A2A5F2349D37}" type="parTrans" cxnId="{1EF4215E-A16E-4BB0-9111-E3642BA42DF1}">
      <dgm:prSet/>
      <dgm:spPr/>
      <dgm:t>
        <a:bodyPr/>
        <a:lstStyle/>
        <a:p>
          <a:endParaRPr lang="en-US"/>
        </a:p>
      </dgm:t>
    </dgm:pt>
    <dgm:pt modelId="{4C1FFF1C-99CE-437E-BB7F-54BEE49EEDE5}" type="sibTrans" cxnId="{1EF4215E-A16E-4BB0-9111-E3642BA42DF1}">
      <dgm:prSet/>
      <dgm:spPr/>
      <dgm:t>
        <a:bodyPr/>
        <a:lstStyle/>
        <a:p>
          <a:endParaRPr lang="en-US"/>
        </a:p>
      </dgm:t>
    </dgm:pt>
    <dgm:pt modelId="{8A25BF59-FA05-4D15-BD61-5FA43B15CD7A}">
      <dgm:prSet phldrT="[Text]"/>
      <dgm:spPr/>
      <dgm:t>
        <a:bodyPr/>
        <a:lstStyle/>
        <a:p>
          <a:r>
            <a:rPr lang="nl-NL" smtClean="0"/>
            <a:t>Optional question game</a:t>
          </a:r>
          <a:endParaRPr lang="en-US" dirty="0"/>
        </a:p>
      </dgm:t>
    </dgm:pt>
    <dgm:pt modelId="{4F033ECC-5308-4028-AEB8-B6955E0F8AB3}" type="parTrans" cxnId="{BF7939C0-746D-4B92-9DD5-949D9F4F5545}">
      <dgm:prSet/>
      <dgm:spPr/>
      <dgm:t>
        <a:bodyPr/>
        <a:lstStyle/>
        <a:p>
          <a:endParaRPr lang="en-US"/>
        </a:p>
      </dgm:t>
    </dgm:pt>
    <dgm:pt modelId="{019A31AE-9817-42BF-A1F8-8F82B794D974}" type="sibTrans" cxnId="{BF7939C0-746D-4B92-9DD5-949D9F4F5545}">
      <dgm:prSet/>
      <dgm:spPr/>
      <dgm:t>
        <a:bodyPr/>
        <a:lstStyle/>
        <a:p>
          <a:endParaRPr lang="en-US"/>
        </a:p>
      </dgm:t>
    </dgm:pt>
    <dgm:pt modelId="{41D174A1-27AB-45FB-8C15-7C54A869AC50}" type="pres">
      <dgm:prSet presAssocID="{3AD8E8AE-A836-473C-B6DD-7D90976B002F}" presName="compositeShape" presStyleCnt="0">
        <dgm:presLayoutVars>
          <dgm:chMax val="7"/>
          <dgm:dir/>
          <dgm:resizeHandles val="exact"/>
        </dgm:presLayoutVars>
      </dgm:prSet>
      <dgm:spPr/>
    </dgm:pt>
    <dgm:pt modelId="{433E6953-DEEA-4CAA-9F3A-63F220468C34}" type="pres">
      <dgm:prSet presAssocID="{31C0262B-B091-4DFA-B0FA-40C5E56349C1}" presName="circ1" presStyleLbl="vennNode1" presStyleIdx="0" presStyleCnt="3"/>
      <dgm:spPr/>
      <dgm:t>
        <a:bodyPr/>
        <a:lstStyle/>
        <a:p>
          <a:endParaRPr lang="en-US"/>
        </a:p>
      </dgm:t>
    </dgm:pt>
    <dgm:pt modelId="{F45D038E-13D1-44A0-9CFD-3F5986C83028}" type="pres">
      <dgm:prSet presAssocID="{31C0262B-B091-4DFA-B0FA-40C5E56349C1}" presName="circ1Tx" presStyleLbl="revTx" presStyleIdx="0" presStyleCnt="0">
        <dgm:presLayoutVars>
          <dgm:chMax val="0"/>
          <dgm:chPref val="0"/>
          <dgm:bulletEnabled val="1"/>
        </dgm:presLayoutVars>
      </dgm:prSet>
      <dgm:spPr/>
      <dgm:t>
        <a:bodyPr/>
        <a:lstStyle/>
        <a:p>
          <a:endParaRPr lang="en-US"/>
        </a:p>
      </dgm:t>
    </dgm:pt>
    <dgm:pt modelId="{9E18D50F-1E32-46E2-B7AE-A05E7B3049A9}" type="pres">
      <dgm:prSet presAssocID="{B2EBBF88-9ECE-4825-BE34-C57C5D48F809}" presName="circ2" presStyleLbl="vennNode1" presStyleIdx="1" presStyleCnt="3" custLinFactNeighborX="3161" custLinFactNeighborY="2083"/>
      <dgm:spPr/>
      <dgm:t>
        <a:bodyPr/>
        <a:lstStyle/>
        <a:p>
          <a:endParaRPr lang="en-US"/>
        </a:p>
      </dgm:t>
    </dgm:pt>
    <dgm:pt modelId="{17A9EA4D-DADE-4E75-B10B-C95D626BDDD0}" type="pres">
      <dgm:prSet presAssocID="{B2EBBF88-9ECE-4825-BE34-C57C5D48F809}" presName="circ2Tx" presStyleLbl="revTx" presStyleIdx="0" presStyleCnt="0">
        <dgm:presLayoutVars>
          <dgm:chMax val="0"/>
          <dgm:chPref val="0"/>
          <dgm:bulletEnabled val="1"/>
        </dgm:presLayoutVars>
      </dgm:prSet>
      <dgm:spPr/>
      <dgm:t>
        <a:bodyPr/>
        <a:lstStyle/>
        <a:p>
          <a:endParaRPr lang="en-US"/>
        </a:p>
      </dgm:t>
    </dgm:pt>
    <dgm:pt modelId="{E72736AC-777F-447B-983B-E0B49488F4DE}" type="pres">
      <dgm:prSet presAssocID="{8A25BF59-FA05-4D15-BD61-5FA43B15CD7A}" presName="circ3" presStyleLbl="vennNode1" presStyleIdx="2" presStyleCnt="3"/>
      <dgm:spPr/>
      <dgm:t>
        <a:bodyPr/>
        <a:lstStyle/>
        <a:p>
          <a:endParaRPr lang="en-US"/>
        </a:p>
      </dgm:t>
    </dgm:pt>
    <dgm:pt modelId="{4A43D477-132C-421D-B0D9-46EA01C0F3B7}" type="pres">
      <dgm:prSet presAssocID="{8A25BF59-FA05-4D15-BD61-5FA43B15CD7A}" presName="circ3Tx" presStyleLbl="revTx" presStyleIdx="0" presStyleCnt="0">
        <dgm:presLayoutVars>
          <dgm:chMax val="0"/>
          <dgm:chPref val="0"/>
          <dgm:bulletEnabled val="1"/>
        </dgm:presLayoutVars>
      </dgm:prSet>
      <dgm:spPr/>
      <dgm:t>
        <a:bodyPr/>
        <a:lstStyle/>
        <a:p>
          <a:endParaRPr lang="en-US"/>
        </a:p>
      </dgm:t>
    </dgm:pt>
  </dgm:ptLst>
  <dgm:cxnLst>
    <dgm:cxn modelId="{1EF4215E-A16E-4BB0-9111-E3642BA42DF1}" srcId="{3AD8E8AE-A836-473C-B6DD-7D90976B002F}" destId="{B2EBBF88-9ECE-4825-BE34-C57C5D48F809}" srcOrd="1" destOrd="0" parTransId="{83974BF4-5735-4F28-AB36-A2A5F2349D37}" sibTransId="{4C1FFF1C-99CE-437E-BB7F-54BEE49EEDE5}"/>
    <dgm:cxn modelId="{E29EEBC3-8D7D-4534-9EBC-2F8F17CCF866}" type="presOf" srcId="{B2EBBF88-9ECE-4825-BE34-C57C5D48F809}" destId="{17A9EA4D-DADE-4E75-B10B-C95D626BDDD0}" srcOrd="1" destOrd="0" presId="urn:microsoft.com/office/officeart/2005/8/layout/venn1"/>
    <dgm:cxn modelId="{6199BD70-B7FF-40D7-9DC8-541BB1829556}" type="presOf" srcId="{8A25BF59-FA05-4D15-BD61-5FA43B15CD7A}" destId="{4A43D477-132C-421D-B0D9-46EA01C0F3B7}" srcOrd="1" destOrd="0" presId="urn:microsoft.com/office/officeart/2005/8/layout/venn1"/>
    <dgm:cxn modelId="{2BAF8E2B-4C1A-478A-AAAF-DDAB6B37AC83}" type="presOf" srcId="{8A25BF59-FA05-4D15-BD61-5FA43B15CD7A}" destId="{E72736AC-777F-447B-983B-E0B49488F4DE}" srcOrd="0" destOrd="0" presId="urn:microsoft.com/office/officeart/2005/8/layout/venn1"/>
    <dgm:cxn modelId="{BF7939C0-746D-4B92-9DD5-949D9F4F5545}" srcId="{3AD8E8AE-A836-473C-B6DD-7D90976B002F}" destId="{8A25BF59-FA05-4D15-BD61-5FA43B15CD7A}" srcOrd="2" destOrd="0" parTransId="{4F033ECC-5308-4028-AEB8-B6955E0F8AB3}" sibTransId="{019A31AE-9817-42BF-A1F8-8F82B794D974}"/>
    <dgm:cxn modelId="{BFCDA2E4-64FA-4851-96E8-E345E03888E2}" type="presOf" srcId="{31C0262B-B091-4DFA-B0FA-40C5E56349C1}" destId="{F45D038E-13D1-44A0-9CFD-3F5986C83028}" srcOrd="1" destOrd="0" presId="urn:microsoft.com/office/officeart/2005/8/layout/venn1"/>
    <dgm:cxn modelId="{638D669D-8B14-416F-937F-556AB79A02C8}" srcId="{3AD8E8AE-A836-473C-B6DD-7D90976B002F}" destId="{31C0262B-B091-4DFA-B0FA-40C5E56349C1}" srcOrd="0" destOrd="0" parTransId="{A6608AE6-5667-431F-B65A-F811BE097567}" sibTransId="{9DF93616-FE11-4C46-84F0-017CA7F673AB}"/>
    <dgm:cxn modelId="{7C5E0E3A-12F1-4F97-90AE-AB0D23BC390F}" type="presOf" srcId="{31C0262B-B091-4DFA-B0FA-40C5E56349C1}" destId="{433E6953-DEEA-4CAA-9F3A-63F220468C34}" srcOrd="0" destOrd="0" presId="urn:microsoft.com/office/officeart/2005/8/layout/venn1"/>
    <dgm:cxn modelId="{C8C41FBD-C8C0-42DA-A18A-C36D3E9D4859}" type="presOf" srcId="{3AD8E8AE-A836-473C-B6DD-7D90976B002F}" destId="{41D174A1-27AB-45FB-8C15-7C54A869AC50}" srcOrd="0" destOrd="0" presId="urn:microsoft.com/office/officeart/2005/8/layout/venn1"/>
    <dgm:cxn modelId="{34F2DDD5-00AD-4D55-A564-21512F6E25D0}" type="presOf" srcId="{B2EBBF88-9ECE-4825-BE34-C57C5D48F809}" destId="{9E18D50F-1E32-46E2-B7AE-A05E7B3049A9}" srcOrd="0" destOrd="0" presId="urn:microsoft.com/office/officeart/2005/8/layout/venn1"/>
    <dgm:cxn modelId="{56D1F809-8533-4688-9564-6AC95E3F0A76}" type="presParOf" srcId="{41D174A1-27AB-45FB-8C15-7C54A869AC50}" destId="{433E6953-DEEA-4CAA-9F3A-63F220468C34}" srcOrd="0" destOrd="0" presId="urn:microsoft.com/office/officeart/2005/8/layout/venn1"/>
    <dgm:cxn modelId="{37C5C49F-F234-48E7-AFD0-18B60C897045}" type="presParOf" srcId="{41D174A1-27AB-45FB-8C15-7C54A869AC50}" destId="{F45D038E-13D1-44A0-9CFD-3F5986C83028}" srcOrd="1" destOrd="0" presId="urn:microsoft.com/office/officeart/2005/8/layout/venn1"/>
    <dgm:cxn modelId="{B4D79B91-7DF7-431A-B3C2-DE11CB062F47}" type="presParOf" srcId="{41D174A1-27AB-45FB-8C15-7C54A869AC50}" destId="{9E18D50F-1E32-46E2-B7AE-A05E7B3049A9}" srcOrd="2" destOrd="0" presId="urn:microsoft.com/office/officeart/2005/8/layout/venn1"/>
    <dgm:cxn modelId="{054B8154-AE66-4C17-B5C3-D1748D81A266}" type="presParOf" srcId="{41D174A1-27AB-45FB-8C15-7C54A869AC50}" destId="{17A9EA4D-DADE-4E75-B10B-C95D626BDDD0}" srcOrd="3" destOrd="0" presId="urn:microsoft.com/office/officeart/2005/8/layout/venn1"/>
    <dgm:cxn modelId="{CFDB4B06-8B75-408B-AC80-B52A1EFB8B74}" type="presParOf" srcId="{41D174A1-27AB-45FB-8C15-7C54A869AC50}" destId="{E72736AC-777F-447B-983B-E0B49488F4DE}" srcOrd="4" destOrd="0" presId="urn:microsoft.com/office/officeart/2005/8/layout/venn1"/>
    <dgm:cxn modelId="{ED6C1894-2183-48F8-8BEF-E56E69986BE7}" type="presParOf" srcId="{41D174A1-27AB-45FB-8C15-7C54A869AC50}" destId="{4A43D477-132C-421D-B0D9-46EA01C0F3B7}"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AEC25D-CF26-483C-811B-E6FA06ED25DC}">
      <dsp:nvSpPr>
        <dsp:cNvPr id="0" name=""/>
        <dsp:cNvSpPr/>
      </dsp:nvSpPr>
      <dsp:spPr>
        <a:xfrm>
          <a:off x="1673359" y="648255"/>
          <a:ext cx="4338049" cy="4338049"/>
        </a:xfrm>
        <a:prstGeom prst="blockArc">
          <a:avLst>
            <a:gd name="adj1" fmla="val 10798768"/>
            <a:gd name="adj2" fmla="val 16162907"/>
            <a:gd name="adj3" fmla="val 4639"/>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1FCEFB-B82F-44CD-907E-800917311ED0}">
      <dsp:nvSpPr>
        <dsp:cNvPr id="0" name=""/>
        <dsp:cNvSpPr/>
      </dsp:nvSpPr>
      <dsp:spPr>
        <a:xfrm>
          <a:off x="1673360" y="649014"/>
          <a:ext cx="4338049" cy="4338049"/>
        </a:xfrm>
        <a:prstGeom prst="blockArc">
          <a:avLst>
            <a:gd name="adj1" fmla="val 5400000"/>
            <a:gd name="adj2" fmla="val 10800000"/>
            <a:gd name="adj3" fmla="val 4639"/>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4BA97A3-4FB0-4520-B4B7-2B21806E1120}">
      <dsp:nvSpPr>
        <dsp:cNvPr id="0" name=""/>
        <dsp:cNvSpPr/>
      </dsp:nvSpPr>
      <dsp:spPr>
        <a:xfrm>
          <a:off x="1673360" y="649014"/>
          <a:ext cx="4338049" cy="4338049"/>
        </a:xfrm>
        <a:prstGeom prst="blockArc">
          <a:avLst>
            <a:gd name="adj1" fmla="val 0"/>
            <a:gd name="adj2" fmla="val 5400000"/>
            <a:gd name="adj3" fmla="val 4639"/>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F27F99B-91E7-4131-BAF3-2E2547FDE2DC}">
      <dsp:nvSpPr>
        <dsp:cNvPr id="0" name=""/>
        <dsp:cNvSpPr/>
      </dsp:nvSpPr>
      <dsp:spPr>
        <a:xfrm>
          <a:off x="1673360" y="648255"/>
          <a:ext cx="4338049" cy="4338049"/>
        </a:xfrm>
        <a:prstGeom prst="blockArc">
          <a:avLst>
            <a:gd name="adj1" fmla="val 16162906"/>
            <a:gd name="adj2" fmla="val 1232"/>
            <a:gd name="adj3" fmla="val 4639"/>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D07D53A-E64D-4A05-8551-862B07A13EAF}">
      <dsp:nvSpPr>
        <dsp:cNvPr id="0" name=""/>
        <dsp:cNvSpPr/>
      </dsp:nvSpPr>
      <dsp:spPr>
        <a:xfrm>
          <a:off x="2844265" y="1819919"/>
          <a:ext cx="1996239" cy="1996239"/>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pt-PT" sz="4100" kern="1200" dirty="0" smtClean="0"/>
            <a:t>Banco Sol</a:t>
          </a:r>
          <a:endParaRPr lang="pt-PT" sz="4100" kern="1200" dirty="0"/>
        </a:p>
      </dsp:txBody>
      <dsp:txXfrm>
        <a:off x="2844265" y="1819919"/>
        <a:ext cx="1996239" cy="1996239"/>
      </dsp:txXfrm>
    </dsp:sp>
    <dsp:sp modelId="{AD6EFBAC-3139-452F-A4AB-04C4C24E4A1C}">
      <dsp:nvSpPr>
        <dsp:cNvPr id="0" name=""/>
        <dsp:cNvSpPr/>
      </dsp:nvSpPr>
      <dsp:spPr>
        <a:xfrm>
          <a:off x="3120840" y="0"/>
          <a:ext cx="1397367" cy="1397367"/>
        </a:xfrm>
        <a:prstGeom prst="ellipse">
          <a:avLst/>
        </a:prstGeom>
        <a:solidFill>
          <a:schemeClr val="tx1">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t-PT" sz="1700" kern="1200" dirty="0" smtClean="0"/>
            <a:t>Enjoyment</a:t>
          </a:r>
          <a:endParaRPr lang="pt-PT" sz="1700" kern="1200" dirty="0"/>
        </a:p>
      </dsp:txBody>
      <dsp:txXfrm>
        <a:off x="3120840" y="0"/>
        <a:ext cx="1397367" cy="1397367"/>
      </dsp:txXfrm>
    </dsp:sp>
    <dsp:sp modelId="{5D97E45D-34E8-4F58-9569-FAEDE5D3CCF9}">
      <dsp:nvSpPr>
        <dsp:cNvPr id="0" name=""/>
        <dsp:cNvSpPr/>
      </dsp:nvSpPr>
      <dsp:spPr>
        <a:xfrm>
          <a:off x="5262421" y="2119355"/>
          <a:ext cx="1397367" cy="1397367"/>
        </a:xfrm>
        <a:prstGeom prst="ellipse">
          <a:avLst/>
        </a:prstGeom>
        <a:solidFill>
          <a:schemeClr val="tx1">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t-PT" sz="1700" kern="1200" dirty="0" err="1" smtClean="0"/>
            <a:t>Curiosity</a:t>
          </a:r>
          <a:endParaRPr lang="pt-PT" sz="1700" kern="1200" dirty="0"/>
        </a:p>
      </dsp:txBody>
      <dsp:txXfrm>
        <a:off x="5262421" y="2119355"/>
        <a:ext cx="1397367" cy="1397367"/>
      </dsp:txXfrm>
    </dsp:sp>
    <dsp:sp modelId="{40558598-BC86-4915-A9C1-DBA1D4BF694D}">
      <dsp:nvSpPr>
        <dsp:cNvPr id="0" name=""/>
        <dsp:cNvSpPr/>
      </dsp:nvSpPr>
      <dsp:spPr>
        <a:xfrm>
          <a:off x="3143701" y="4238075"/>
          <a:ext cx="1397367" cy="1397367"/>
        </a:xfrm>
        <a:prstGeom prst="ellipse">
          <a:avLst/>
        </a:prstGeom>
        <a:solidFill>
          <a:schemeClr val="tx1">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t-PT" sz="1700" kern="1200" dirty="0" smtClean="0"/>
            <a:t>Education</a:t>
          </a:r>
          <a:endParaRPr lang="pt-PT" sz="1700" kern="1200" dirty="0"/>
        </a:p>
      </dsp:txBody>
      <dsp:txXfrm>
        <a:off x="3143701" y="4238075"/>
        <a:ext cx="1397367" cy="1397367"/>
      </dsp:txXfrm>
    </dsp:sp>
    <dsp:sp modelId="{A84DB6A7-439D-42D9-8DE5-C305CA3CDE79}">
      <dsp:nvSpPr>
        <dsp:cNvPr id="0" name=""/>
        <dsp:cNvSpPr/>
      </dsp:nvSpPr>
      <dsp:spPr>
        <a:xfrm>
          <a:off x="1024981" y="2119355"/>
          <a:ext cx="1397367" cy="1397367"/>
        </a:xfrm>
        <a:prstGeom prst="ellipse">
          <a:avLst/>
        </a:prstGeom>
        <a:solidFill>
          <a:schemeClr val="tx1">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t-PT" sz="1700" kern="1200" dirty="0" smtClean="0"/>
            <a:t>Relaxment</a:t>
          </a:r>
          <a:endParaRPr lang="pt-PT" sz="1700" kern="1200" dirty="0"/>
        </a:p>
      </dsp:txBody>
      <dsp:txXfrm>
        <a:off x="1024981" y="2119355"/>
        <a:ext cx="1397367" cy="139736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D6988B-F3F4-4425-B3C3-E1B6B8288650}">
      <dsp:nvSpPr>
        <dsp:cNvPr id="0" name=""/>
        <dsp:cNvSpPr/>
      </dsp:nvSpPr>
      <dsp:spPr>
        <a:xfrm>
          <a:off x="4389611" y="2106081"/>
          <a:ext cx="1500850" cy="1500850"/>
        </a:xfrm>
        <a:prstGeom prst="ellipse">
          <a:avLst/>
        </a:prstGeom>
        <a:solidFill>
          <a:schemeClr val="tx1">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err="1" smtClean="0"/>
            <a:t>Music+Info</a:t>
          </a:r>
          <a:endParaRPr lang="en-US" sz="1700" kern="1200" dirty="0"/>
        </a:p>
      </dsp:txBody>
      <dsp:txXfrm>
        <a:off x="4389611" y="2106081"/>
        <a:ext cx="1500850" cy="1500850"/>
      </dsp:txXfrm>
    </dsp:sp>
    <dsp:sp modelId="{D5F330AA-5EE6-4051-A8F7-EC90AC5C3619}">
      <dsp:nvSpPr>
        <dsp:cNvPr id="0" name=""/>
        <dsp:cNvSpPr/>
      </dsp:nvSpPr>
      <dsp:spPr>
        <a:xfrm rot="16127019" flipH="1">
          <a:off x="4881734" y="1298885"/>
          <a:ext cx="549142" cy="510289"/>
        </a:xfrm>
        <a:prstGeom prst="rightArrow">
          <a:avLst>
            <a:gd name="adj1" fmla="val 60000"/>
            <a:gd name="adj2" fmla="val 5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6127019" flipH="1">
        <a:off x="4881734" y="1298885"/>
        <a:ext cx="549142" cy="510289"/>
      </dsp:txXfrm>
    </dsp:sp>
    <dsp:sp modelId="{09030753-AD62-4ED4-BF20-B6E277EA7B0B}">
      <dsp:nvSpPr>
        <dsp:cNvPr id="0" name=""/>
        <dsp:cNvSpPr/>
      </dsp:nvSpPr>
      <dsp:spPr>
        <a:xfrm>
          <a:off x="5432577" y="403"/>
          <a:ext cx="1500850" cy="1500850"/>
        </a:xfrm>
        <a:prstGeom prst="ellipse">
          <a:avLst/>
        </a:prstGeom>
        <a:solidFill>
          <a:schemeClr val="tx1">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Solar Energy</a:t>
          </a:r>
          <a:endParaRPr lang="en-US" sz="1700" kern="1200" dirty="0"/>
        </a:p>
      </dsp:txBody>
      <dsp:txXfrm>
        <a:off x="5432577" y="403"/>
        <a:ext cx="1500850" cy="1500850"/>
      </dsp:txXfrm>
    </dsp:sp>
    <dsp:sp modelId="{3E678D11-8B1D-49E8-BBC4-2966906EF228}">
      <dsp:nvSpPr>
        <dsp:cNvPr id="0" name=""/>
        <dsp:cNvSpPr/>
      </dsp:nvSpPr>
      <dsp:spPr>
        <a:xfrm rot="2787318">
          <a:off x="5699260" y="3360114"/>
          <a:ext cx="323863" cy="510289"/>
        </a:xfrm>
        <a:prstGeom prst="rightArrow">
          <a:avLst>
            <a:gd name="adj1" fmla="val 60000"/>
            <a:gd name="adj2" fmla="val 5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2787318">
        <a:off x="5699260" y="3360114"/>
        <a:ext cx="323863" cy="510289"/>
      </dsp:txXfrm>
    </dsp:sp>
    <dsp:sp modelId="{E1069C2E-E47D-4258-B890-1F2EF5078E7F}">
      <dsp:nvSpPr>
        <dsp:cNvPr id="0" name=""/>
        <dsp:cNvSpPr/>
      </dsp:nvSpPr>
      <dsp:spPr>
        <a:xfrm>
          <a:off x="5844551" y="3636874"/>
          <a:ext cx="1500850" cy="1500850"/>
        </a:xfrm>
        <a:prstGeom prst="ellipse">
          <a:avLst/>
        </a:prstGeom>
        <a:solidFill>
          <a:schemeClr val="tx1">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Interactive mode</a:t>
          </a:r>
          <a:endParaRPr lang="en-US" sz="1700" kern="1200" dirty="0"/>
        </a:p>
      </dsp:txBody>
      <dsp:txXfrm>
        <a:off x="5844551" y="3636874"/>
        <a:ext cx="1500850" cy="1500850"/>
      </dsp:txXfrm>
    </dsp:sp>
    <dsp:sp modelId="{9F62A916-4E84-4A4A-B8C0-2442B3418EAE}">
      <dsp:nvSpPr>
        <dsp:cNvPr id="0" name=""/>
        <dsp:cNvSpPr/>
      </dsp:nvSpPr>
      <dsp:spPr>
        <a:xfrm rot="8018730">
          <a:off x="4293052" y="3336937"/>
          <a:ext cx="290780" cy="510289"/>
        </a:xfrm>
        <a:prstGeom prst="rightArrow">
          <a:avLst>
            <a:gd name="adj1" fmla="val 60000"/>
            <a:gd name="adj2" fmla="val 5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8018730">
        <a:off x="4293052" y="3336937"/>
        <a:ext cx="290780" cy="510289"/>
      </dsp:txXfrm>
    </dsp:sp>
    <dsp:sp modelId="{B68857E8-01B6-4CD8-830E-FE31189F7E64}">
      <dsp:nvSpPr>
        <dsp:cNvPr id="0" name=""/>
        <dsp:cNvSpPr/>
      </dsp:nvSpPr>
      <dsp:spPr>
        <a:xfrm>
          <a:off x="2975063" y="3589142"/>
          <a:ext cx="1500850" cy="1500850"/>
        </a:xfrm>
        <a:prstGeom prst="ellipse">
          <a:avLst/>
        </a:prstGeom>
        <a:solidFill>
          <a:schemeClr val="tx1">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Music selection</a:t>
          </a:r>
        </a:p>
        <a:p>
          <a:pPr lvl="0" algn="ctr" defTabSz="755650">
            <a:lnSpc>
              <a:spcPct val="90000"/>
            </a:lnSpc>
            <a:spcBef>
              <a:spcPct val="0"/>
            </a:spcBef>
            <a:spcAft>
              <a:spcPct val="35000"/>
            </a:spcAft>
          </a:pPr>
          <a:r>
            <a:rPr lang="en-US" sz="1700" kern="1200" dirty="0" smtClean="0"/>
            <a:t>Mode</a:t>
          </a:r>
        </a:p>
      </dsp:txBody>
      <dsp:txXfrm>
        <a:off x="2975063" y="3589142"/>
        <a:ext cx="1500850" cy="1500850"/>
      </dsp:txXfrm>
    </dsp:sp>
    <dsp:sp modelId="{22E7A07B-9CEB-4764-9089-6F8EB37DB70D}">
      <dsp:nvSpPr>
        <dsp:cNvPr id="0" name=""/>
        <dsp:cNvSpPr/>
      </dsp:nvSpPr>
      <dsp:spPr>
        <a:xfrm rot="6942132" flipH="1">
          <a:off x="10067850" y="5660621"/>
          <a:ext cx="424444" cy="104782"/>
        </a:xfrm>
        <a:prstGeom prst="righ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6942132" flipH="1">
        <a:off x="10067850" y="5660621"/>
        <a:ext cx="424444" cy="104782"/>
      </dsp:txXfrm>
    </dsp:sp>
    <dsp:sp modelId="{CCD492F8-C7CC-41ED-9261-37B3027CBFAD}">
      <dsp:nvSpPr>
        <dsp:cNvPr id="0" name=""/>
        <dsp:cNvSpPr/>
      </dsp:nvSpPr>
      <dsp:spPr>
        <a:xfrm>
          <a:off x="3376118" y="405"/>
          <a:ext cx="1500850" cy="1500850"/>
        </a:xfrm>
        <a:prstGeom prst="ellipse">
          <a:avLst/>
        </a:prstGeom>
        <a:solidFill>
          <a:schemeClr val="tx1">
            <a:lumMod val="75000"/>
            <a:lumOff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Person sits down</a:t>
          </a:r>
          <a:endParaRPr lang="en-US" sz="1700" kern="1200" dirty="0"/>
        </a:p>
      </dsp:txBody>
      <dsp:txXfrm>
        <a:off x="3376118" y="405"/>
        <a:ext cx="1500850" cy="15008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DB0C68-905E-4696-88FA-A6248DEEFF31}">
      <dsp:nvSpPr>
        <dsp:cNvPr id="0" name=""/>
        <dsp:cNvSpPr/>
      </dsp:nvSpPr>
      <dsp:spPr>
        <a:xfrm rot="5400000">
          <a:off x="3792864" y="-1402695"/>
          <a:ext cx="2026642" cy="5355343"/>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lang="pt-PT" sz="1200" kern="1200" dirty="0"/>
        </a:p>
        <a:p>
          <a:pPr marL="114300" lvl="1" indent="-114300" algn="l" defTabSz="622300">
            <a:lnSpc>
              <a:spcPct val="90000"/>
            </a:lnSpc>
            <a:spcBef>
              <a:spcPct val="0"/>
            </a:spcBef>
            <a:spcAft>
              <a:spcPct val="15000"/>
            </a:spcAft>
            <a:buChar char="••"/>
          </a:pPr>
          <a:r>
            <a:rPr lang="nl-NL" sz="1400" kern="1200" dirty="0" smtClean="0"/>
            <a:t>Arduino Uno: borrowed from Guilerme (THANKS)</a:t>
          </a:r>
          <a:endParaRPr lang="pt-PT" sz="1400" kern="1200" dirty="0"/>
        </a:p>
        <a:p>
          <a:pPr marL="114300" lvl="1" indent="-114300" algn="l" defTabSz="622300">
            <a:lnSpc>
              <a:spcPct val="90000"/>
            </a:lnSpc>
            <a:spcBef>
              <a:spcPct val="0"/>
            </a:spcBef>
            <a:spcAft>
              <a:spcPct val="15000"/>
            </a:spcAft>
            <a:buChar char="••"/>
          </a:pPr>
          <a:r>
            <a:rPr lang="nl-NL" sz="1400" kern="1200" dirty="0" smtClean="0"/>
            <a:t>Breadboard: </a:t>
          </a:r>
          <a:r>
            <a:rPr lang="nl-NL" sz="1400" kern="1200" dirty="0" smtClean="0">
              <a:solidFill>
                <a:schemeClr val="tx1"/>
              </a:solidFill>
            </a:rPr>
            <a:t>borrowed</a:t>
          </a:r>
        </a:p>
        <a:p>
          <a:pPr marL="114300" lvl="1" indent="-114300" algn="l" defTabSz="622300">
            <a:lnSpc>
              <a:spcPct val="90000"/>
            </a:lnSpc>
            <a:spcBef>
              <a:spcPct val="0"/>
            </a:spcBef>
            <a:spcAft>
              <a:spcPct val="15000"/>
            </a:spcAft>
            <a:buChar char="••"/>
          </a:pPr>
          <a:r>
            <a:rPr lang="nl-NL" sz="1400" kern="1200" dirty="0" smtClean="0">
              <a:solidFill>
                <a:schemeClr val="tx1"/>
              </a:solidFill>
            </a:rPr>
            <a:t>Wires, battery :borrowed</a:t>
          </a:r>
        </a:p>
        <a:p>
          <a:pPr marL="114300" lvl="1" indent="-114300" algn="l" defTabSz="622300">
            <a:lnSpc>
              <a:spcPct val="90000"/>
            </a:lnSpc>
            <a:spcBef>
              <a:spcPct val="0"/>
            </a:spcBef>
            <a:spcAft>
              <a:spcPct val="15000"/>
            </a:spcAft>
            <a:buChar char="••"/>
          </a:pPr>
          <a:r>
            <a:rPr lang="nl-NL" sz="1400" kern="1200" dirty="0" smtClean="0"/>
            <a:t>Mp3: 11 euros</a:t>
          </a:r>
        </a:p>
        <a:p>
          <a:pPr marL="114300" lvl="1" indent="-114300" algn="l" defTabSz="622300">
            <a:lnSpc>
              <a:spcPct val="90000"/>
            </a:lnSpc>
            <a:spcBef>
              <a:spcPct val="0"/>
            </a:spcBef>
            <a:spcAft>
              <a:spcPct val="15000"/>
            </a:spcAft>
            <a:buChar char="••"/>
          </a:pPr>
          <a:r>
            <a:rPr lang="nl-NL" sz="1400" kern="1200" dirty="0" smtClean="0"/>
            <a:t>Infrared sensor: 13 euros</a:t>
          </a:r>
        </a:p>
        <a:p>
          <a:pPr marL="114300" lvl="1" indent="-114300" algn="l" defTabSz="622300">
            <a:lnSpc>
              <a:spcPct val="90000"/>
            </a:lnSpc>
            <a:spcBef>
              <a:spcPct val="0"/>
            </a:spcBef>
            <a:spcAft>
              <a:spcPct val="15000"/>
            </a:spcAft>
            <a:buChar char="••"/>
          </a:pPr>
          <a:r>
            <a:rPr lang="nl-NL" sz="1400" kern="1200" dirty="0" smtClean="0"/>
            <a:t>Speakers: borrowed</a:t>
          </a:r>
        </a:p>
        <a:p>
          <a:pPr marL="114300" lvl="1" indent="-114300" algn="l" defTabSz="622300">
            <a:lnSpc>
              <a:spcPct val="90000"/>
            </a:lnSpc>
            <a:spcBef>
              <a:spcPct val="0"/>
            </a:spcBef>
            <a:spcAft>
              <a:spcPct val="15000"/>
            </a:spcAft>
            <a:buChar char="••"/>
          </a:pPr>
          <a:r>
            <a:rPr lang="nl-NL" sz="1400" kern="1200" dirty="0" smtClean="0"/>
            <a:t>Several jaks: 4 euros</a:t>
          </a:r>
          <a:br>
            <a:rPr lang="nl-NL" sz="1400" kern="1200" dirty="0" smtClean="0"/>
          </a:br>
          <a:r>
            <a:rPr lang="nl-NL" sz="1400" kern="1200" dirty="0" smtClean="0"/>
            <a:t>					</a:t>
          </a:r>
          <a:r>
            <a:rPr lang="nl-NL" sz="1600" b="1" kern="1200" dirty="0" smtClean="0"/>
            <a:t>total 28euros</a:t>
          </a:r>
        </a:p>
      </dsp:txBody>
      <dsp:txXfrm rot="5400000">
        <a:off x="3792864" y="-1402695"/>
        <a:ext cx="2026642" cy="5355343"/>
      </dsp:txXfrm>
    </dsp:sp>
    <dsp:sp modelId="{9C069531-FEF0-44B5-A6B5-FE4AD82B356B}">
      <dsp:nvSpPr>
        <dsp:cNvPr id="0" name=""/>
        <dsp:cNvSpPr/>
      </dsp:nvSpPr>
      <dsp:spPr>
        <a:xfrm>
          <a:off x="252" y="63"/>
          <a:ext cx="2128260" cy="2549825"/>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pt-PT" sz="3200" kern="1200" dirty="0" smtClean="0"/>
            <a:t>Initial</a:t>
          </a:r>
        </a:p>
        <a:p>
          <a:pPr lvl="0" algn="ctr" defTabSz="1422400">
            <a:lnSpc>
              <a:spcPct val="90000"/>
            </a:lnSpc>
            <a:spcBef>
              <a:spcPct val="0"/>
            </a:spcBef>
            <a:spcAft>
              <a:spcPct val="35000"/>
            </a:spcAft>
          </a:pPr>
          <a:r>
            <a:rPr lang="pt-PT" sz="3200" kern="1200" dirty="0" err="1" smtClean="0"/>
            <a:t>Prototype</a:t>
          </a:r>
          <a:endParaRPr lang="pt-PT" sz="3200" kern="1200" dirty="0"/>
        </a:p>
      </dsp:txBody>
      <dsp:txXfrm>
        <a:off x="252" y="63"/>
        <a:ext cx="2128260" cy="2549825"/>
      </dsp:txXfrm>
    </dsp:sp>
    <dsp:sp modelId="{9B66FE3D-2D4A-443E-8558-139E3E01C11E}">
      <dsp:nvSpPr>
        <dsp:cNvPr id="0" name=""/>
        <dsp:cNvSpPr/>
      </dsp:nvSpPr>
      <dsp:spPr>
        <a:xfrm rot="5400000">
          <a:off x="3810887" y="1302057"/>
          <a:ext cx="2039860" cy="5300471"/>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pt-PT" sz="1400" kern="1200" dirty="0"/>
        </a:p>
        <a:p>
          <a:pPr marL="114300" lvl="1" indent="-114300" algn="l" defTabSz="622300">
            <a:lnSpc>
              <a:spcPct val="90000"/>
            </a:lnSpc>
            <a:spcBef>
              <a:spcPct val="0"/>
            </a:spcBef>
            <a:spcAft>
              <a:spcPct val="15000"/>
            </a:spcAft>
            <a:buChar char="••"/>
          </a:pPr>
          <a:r>
            <a:rPr lang="nl-NL" sz="1400" kern="1200" dirty="0" smtClean="0"/>
            <a:t>arduino uno:    8,5 euros (ebay)/ 20 euros on site</a:t>
          </a:r>
          <a:endParaRPr lang="pt-PT" sz="1400" kern="1200" dirty="0"/>
        </a:p>
        <a:p>
          <a:pPr marL="114300" lvl="1" indent="-114300" algn="l" defTabSz="622300">
            <a:lnSpc>
              <a:spcPct val="90000"/>
            </a:lnSpc>
            <a:spcBef>
              <a:spcPct val="0"/>
            </a:spcBef>
            <a:spcAft>
              <a:spcPct val="15000"/>
            </a:spcAft>
            <a:buChar char="••"/>
          </a:pPr>
          <a:r>
            <a:rPr lang="nl-NL" sz="1400" kern="1200" dirty="0" smtClean="0"/>
            <a:t>infra red sensor: 13 euros</a:t>
          </a:r>
        </a:p>
        <a:p>
          <a:pPr marL="114300" lvl="1" indent="-114300" algn="l" defTabSz="622300">
            <a:lnSpc>
              <a:spcPct val="90000"/>
            </a:lnSpc>
            <a:spcBef>
              <a:spcPct val="0"/>
            </a:spcBef>
            <a:spcAft>
              <a:spcPct val="15000"/>
            </a:spcAft>
            <a:buChar char="••"/>
          </a:pPr>
          <a:r>
            <a:rPr lang="nl-NL" sz="1400" kern="1200" dirty="0" smtClean="0"/>
            <a:t>Mp3: 11 euros</a:t>
          </a:r>
        </a:p>
        <a:p>
          <a:pPr marL="114300" lvl="1" indent="-114300" algn="l" defTabSz="622300">
            <a:lnSpc>
              <a:spcPct val="90000"/>
            </a:lnSpc>
            <a:spcBef>
              <a:spcPct val="0"/>
            </a:spcBef>
            <a:spcAft>
              <a:spcPct val="15000"/>
            </a:spcAft>
            <a:buChar char="••"/>
          </a:pPr>
          <a:r>
            <a:rPr lang="nl-NL" sz="1400" kern="1200" dirty="0" smtClean="0"/>
            <a:t>solar panel 5 w 12 v:  8 euros /14 euros</a:t>
          </a:r>
        </a:p>
        <a:p>
          <a:pPr marL="114300" lvl="1" indent="-114300" algn="l" defTabSz="622300">
            <a:lnSpc>
              <a:spcPct val="90000"/>
            </a:lnSpc>
            <a:spcBef>
              <a:spcPct val="0"/>
            </a:spcBef>
            <a:spcAft>
              <a:spcPct val="15000"/>
            </a:spcAft>
            <a:buChar char="••"/>
          </a:pPr>
          <a:r>
            <a:rPr lang="nl-NL" sz="1400" kern="1200" dirty="0" smtClean="0"/>
            <a:t>speakers 2w: 15 euros</a:t>
          </a:r>
        </a:p>
        <a:p>
          <a:pPr marL="114300" lvl="1" indent="-114300" algn="l" defTabSz="622300">
            <a:lnSpc>
              <a:spcPct val="90000"/>
            </a:lnSpc>
            <a:spcBef>
              <a:spcPct val="0"/>
            </a:spcBef>
            <a:spcAft>
              <a:spcPct val="15000"/>
            </a:spcAft>
            <a:buChar char="••"/>
          </a:pPr>
          <a:r>
            <a:rPr lang="nl-NL" sz="1400" kern="1200" dirty="0" smtClean="0"/>
            <a:t>Wires and resistor</a:t>
          </a:r>
        </a:p>
        <a:p>
          <a:pPr marL="114300" lvl="1" indent="-114300" algn="l" defTabSz="622300">
            <a:lnSpc>
              <a:spcPct val="90000"/>
            </a:lnSpc>
            <a:spcBef>
              <a:spcPct val="0"/>
            </a:spcBef>
            <a:spcAft>
              <a:spcPct val="15000"/>
            </a:spcAft>
            <a:buChar char="••"/>
          </a:pPr>
          <a:r>
            <a:rPr lang="nl-NL" sz="1400" kern="1200" dirty="0" smtClean="0"/>
            <a:t>batery  PNY Portátil PowerPack RANGE 5600 mAh: 40 euros</a:t>
          </a:r>
        </a:p>
        <a:p>
          <a:pPr marL="114300" lvl="1" indent="-114300" algn="l" defTabSz="622300">
            <a:lnSpc>
              <a:spcPct val="90000"/>
            </a:lnSpc>
            <a:spcBef>
              <a:spcPct val="0"/>
            </a:spcBef>
            <a:spcAft>
              <a:spcPct val="15000"/>
            </a:spcAft>
            <a:buChar char="••"/>
          </a:pPr>
          <a:r>
            <a:rPr lang="nl-NL" sz="1400" kern="1200" dirty="0" smtClean="0"/>
            <a:t>Breadboard: 6 euros 			</a:t>
          </a:r>
          <a:r>
            <a:rPr lang="nl-NL" sz="1600" b="1" kern="1200" dirty="0" smtClean="0"/>
            <a:t>total 101 euros</a:t>
          </a:r>
          <a:endParaRPr lang="nl-NL" sz="1600" b="1" kern="1200" dirty="0"/>
        </a:p>
      </dsp:txBody>
      <dsp:txXfrm rot="5400000">
        <a:off x="3810887" y="1302057"/>
        <a:ext cx="2039860" cy="5300471"/>
      </dsp:txXfrm>
    </dsp:sp>
    <dsp:sp modelId="{FCE883F3-1BF6-447B-8F7A-98E8B6F087A7}">
      <dsp:nvSpPr>
        <dsp:cNvPr id="0" name=""/>
        <dsp:cNvSpPr/>
      </dsp:nvSpPr>
      <dsp:spPr>
        <a:xfrm>
          <a:off x="252" y="2677380"/>
          <a:ext cx="2180328" cy="2549825"/>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pt-PT" sz="3200" kern="1200" dirty="0" smtClean="0"/>
            <a:t>Final</a:t>
          </a:r>
        </a:p>
        <a:p>
          <a:pPr lvl="0" algn="ctr" defTabSz="1422400">
            <a:lnSpc>
              <a:spcPct val="90000"/>
            </a:lnSpc>
            <a:spcBef>
              <a:spcPct val="0"/>
            </a:spcBef>
            <a:spcAft>
              <a:spcPct val="35000"/>
            </a:spcAft>
          </a:pPr>
          <a:r>
            <a:rPr lang="pt-PT" sz="3200" kern="1200" dirty="0" smtClean="0"/>
            <a:t>Prototype</a:t>
          </a:r>
          <a:endParaRPr lang="pt-PT" sz="3200" kern="1200" dirty="0"/>
        </a:p>
      </dsp:txBody>
      <dsp:txXfrm>
        <a:off x="252" y="2677380"/>
        <a:ext cx="2180328" cy="254982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3E6953-DEEA-4CAA-9F3A-63F220468C34}">
      <dsp:nvSpPr>
        <dsp:cNvPr id="0" name=""/>
        <dsp:cNvSpPr/>
      </dsp:nvSpPr>
      <dsp:spPr>
        <a:xfrm>
          <a:off x="2101595" y="56578"/>
          <a:ext cx="2715768" cy="2715768"/>
        </a:xfrm>
        <a:prstGeom prst="ellipse">
          <a:avLst/>
        </a:prstGeom>
        <a:solidFill>
          <a:schemeClr val="accent2">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nl-NL" sz="2100" kern="1200" dirty="0" smtClean="0"/>
            <a:t>Funfacts and Poems between the songs</a:t>
          </a:r>
          <a:endParaRPr lang="en-US" sz="2100" kern="1200" dirty="0"/>
        </a:p>
      </dsp:txBody>
      <dsp:txXfrm>
        <a:off x="2463698" y="531837"/>
        <a:ext cx="1991563" cy="1222095"/>
      </dsp:txXfrm>
    </dsp:sp>
    <dsp:sp modelId="{9E18D50F-1E32-46E2-B7AE-A05E7B3049A9}">
      <dsp:nvSpPr>
        <dsp:cNvPr id="0" name=""/>
        <dsp:cNvSpPr/>
      </dsp:nvSpPr>
      <dsp:spPr>
        <a:xfrm>
          <a:off x="3167381" y="1810502"/>
          <a:ext cx="2715768" cy="2715768"/>
        </a:xfrm>
        <a:prstGeom prst="ellipse">
          <a:avLst/>
        </a:prstGeom>
        <a:solidFill>
          <a:schemeClr val="accent2">
            <a:shade val="80000"/>
            <a:alpha val="5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nl-NL" sz="2100" kern="1200" dirty="0" smtClean="0"/>
            <a:t>Information board: Panel with buttons or touch screen</a:t>
          </a:r>
          <a:endParaRPr lang="en-US" sz="2100" kern="1200" dirty="0"/>
        </a:p>
      </dsp:txBody>
      <dsp:txXfrm>
        <a:off x="3997953" y="2512076"/>
        <a:ext cx="1629460" cy="1493672"/>
      </dsp:txXfrm>
    </dsp:sp>
    <dsp:sp modelId="{E72736AC-777F-447B-983B-E0B49488F4DE}">
      <dsp:nvSpPr>
        <dsp:cNvPr id="0" name=""/>
        <dsp:cNvSpPr/>
      </dsp:nvSpPr>
      <dsp:spPr>
        <a:xfrm>
          <a:off x="1121656" y="1753933"/>
          <a:ext cx="2715768" cy="2715768"/>
        </a:xfrm>
        <a:prstGeom prst="ellipse">
          <a:avLst/>
        </a:prstGeom>
        <a:solidFill>
          <a:schemeClr val="accent2">
            <a:shade val="80000"/>
            <a:alpha val="5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nl-NL" sz="2100" kern="1200" smtClean="0"/>
            <a:t>Optional question game</a:t>
          </a:r>
          <a:endParaRPr lang="en-US" sz="2100" kern="1200" dirty="0"/>
        </a:p>
      </dsp:txBody>
      <dsp:txXfrm>
        <a:off x="1377391" y="2455506"/>
        <a:ext cx="1629460" cy="149367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1259E-D9B1-449A-A64E-E47A7C590BD5}" type="datetimeFigureOut">
              <a:rPr lang="pt-PT" smtClean="0"/>
              <a:pPr/>
              <a:t>18-12-2013</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EDEF7F-A353-4770-88C1-0A947B7D4909}" type="slidenum">
              <a:rPr lang="pt-PT" smtClean="0"/>
              <a:pPr/>
              <a:t>‹nº›</a:t>
            </a:fld>
            <a:endParaRPr lang="pt-P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36EDEF7F-A353-4770-88C1-0A947B7D4909}" type="slidenum">
              <a:rPr lang="pt-PT" smtClean="0"/>
              <a:pPr/>
              <a:t>5</a:t>
            </a:fld>
            <a:endParaRPr lang="pt-P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36EDEF7F-A353-4770-88C1-0A947B7D4909}" type="slidenum">
              <a:rPr lang="pt-PT" smtClean="0"/>
              <a:pPr/>
              <a:t>6</a:t>
            </a:fld>
            <a:endParaRPr lang="pt-P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36EDEF7F-A353-4770-88C1-0A947B7D4909}" type="slidenum">
              <a:rPr lang="pt-PT" smtClean="0"/>
              <a:pPr/>
              <a:t>7</a:t>
            </a:fld>
            <a:endParaRPr lang="pt-P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36EDEF7F-A353-4770-88C1-0A947B7D4909}" type="slidenum">
              <a:rPr lang="pt-PT" smtClean="0"/>
              <a:pPr/>
              <a:t>10</a:t>
            </a:fld>
            <a:endParaRPr lang="pt-P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36EDEF7F-A353-4770-88C1-0A947B7D4909}" type="slidenum">
              <a:rPr lang="pt-PT" smtClean="0"/>
              <a:pPr/>
              <a:t>14</a:t>
            </a:fld>
            <a:endParaRPr lang="pt-P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36EDEF7F-A353-4770-88C1-0A947B7D4909}" type="slidenum">
              <a:rPr lang="pt-PT" smtClean="0"/>
              <a:pPr/>
              <a:t>15</a:t>
            </a:fld>
            <a:endParaRPr lang="pt-P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36EDEF7F-A353-4770-88C1-0A947B7D4909}" type="slidenum">
              <a:rPr lang="pt-PT" smtClean="0"/>
              <a:pPr/>
              <a:t>17</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A2F20A-BE21-0A4B-8A33-97B532CD6C4D}"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D751D-DA98-E34B-A4C0-4E44508C1A0F}" type="slidenum">
              <a:rPr lang="en-US" smtClean="0"/>
              <a:pPr/>
              <a:t>‹nº›</a:t>
            </a:fld>
            <a:endParaRPr lang="en-US"/>
          </a:p>
        </p:txBody>
      </p:sp>
    </p:spTree>
    <p:extLst>
      <p:ext uri="{BB962C8B-B14F-4D97-AF65-F5344CB8AC3E}">
        <p14:creationId xmlns:p14="http://schemas.microsoft.com/office/powerpoint/2010/main" xmlns="" val="92242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A2F20A-BE21-0A4B-8A33-97B532CD6C4D}"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D751D-DA98-E34B-A4C0-4E44508C1A0F}" type="slidenum">
              <a:rPr lang="en-US" smtClean="0"/>
              <a:pPr/>
              <a:t>‹nº›</a:t>
            </a:fld>
            <a:endParaRPr lang="en-US"/>
          </a:p>
        </p:txBody>
      </p:sp>
    </p:spTree>
    <p:extLst>
      <p:ext uri="{BB962C8B-B14F-4D97-AF65-F5344CB8AC3E}">
        <p14:creationId xmlns:p14="http://schemas.microsoft.com/office/powerpoint/2010/main" xmlns="" val="3943982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A2F20A-BE21-0A4B-8A33-97B532CD6C4D}"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D751D-DA98-E34B-A4C0-4E44508C1A0F}" type="slidenum">
              <a:rPr lang="en-US" smtClean="0"/>
              <a:pPr/>
              <a:t>‹nº›</a:t>
            </a:fld>
            <a:endParaRPr lang="en-US"/>
          </a:p>
        </p:txBody>
      </p:sp>
    </p:spTree>
    <p:extLst>
      <p:ext uri="{BB962C8B-B14F-4D97-AF65-F5344CB8AC3E}">
        <p14:creationId xmlns:p14="http://schemas.microsoft.com/office/powerpoint/2010/main" xmlns="" val="349035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A2F20A-BE21-0A4B-8A33-97B532CD6C4D}"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D751D-DA98-E34B-A4C0-4E44508C1A0F}" type="slidenum">
              <a:rPr lang="en-US" smtClean="0"/>
              <a:pPr/>
              <a:t>‹nº›</a:t>
            </a:fld>
            <a:endParaRPr lang="en-US"/>
          </a:p>
        </p:txBody>
      </p:sp>
    </p:spTree>
    <p:extLst>
      <p:ext uri="{BB962C8B-B14F-4D97-AF65-F5344CB8AC3E}">
        <p14:creationId xmlns:p14="http://schemas.microsoft.com/office/powerpoint/2010/main" xmlns="" val="1473724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A2F20A-BE21-0A4B-8A33-97B532CD6C4D}"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D751D-DA98-E34B-A4C0-4E44508C1A0F}" type="slidenum">
              <a:rPr lang="en-US" smtClean="0"/>
              <a:pPr/>
              <a:t>‹nº›</a:t>
            </a:fld>
            <a:endParaRPr lang="en-US"/>
          </a:p>
        </p:txBody>
      </p:sp>
    </p:spTree>
    <p:extLst>
      <p:ext uri="{BB962C8B-B14F-4D97-AF65-F5344CB8AC3E}">
        <p14:creationId xmlns:p14="http://schemas.microsoft.com/office/powerpoint/2010/main" xmlns="" val="633220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A2F20A-BE21-0A4B-8A33-97B532CD6C4D}"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AD751D-DA98-E34B-A4C0-4E44508C1A0F}" type="slidenum">
              <a:rPr lang="en-US" smtClean="0"/>
              <a:pPr/>
              <a:t>‹nº›</a:t>
            </a:fld>
            <a:endParaRPr lang="en-US"/>
          </a:p>
        </p:txBody>
      </p:sp>
    </p:spTree>
    <p:extLst>
      <p:ext uri="{BB962C8B-B14F-4D97-AF65-F5344CB8AC3E}">
        <p14:creationId xmlns:p14="http://schemas.microsoft.com/office/powerpoint/2010/main" xmlns="" val="128504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A2F20A-BE21-0A4B-8A33-97B532CD6C4D}" type="datetimeFigureOut">
              <a:rPr lang="en-US" smtClean="0"/>
              <a:pPr/>
              <a:t>12/18/2013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AD751D-DA98-E34B-A4C0-4E44508C1A0F}" type="slidenum">
              <a:rPr lang="en-US" smtClean="0"/>
              <a:pPr/>
              <a:t>‹nº›</a:t>
            </a:fld>
            <a:endParaRPr lang="en-US"/>
          </a:p>
        </p:txBody>
      </p:sp>
    </p:spTree>
    <p:extLst>
      <p:ext uri="{BB962C8B-B14F-4D97-AF65-F5344CB8AC3E}">
        <p14:creationId xmlns:p14="http://schemas.microsoft.com/office/powerpoint/2010/main" xmlns="" val="372209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A2F20A-BE21-0A4B-8A33-97B532CD6C4D}" type="datetimeFigureOut">
              <a:rPr lang="en-US" smtClean="0"/>
              <a:pPr/>
              <a:t>12/18/2013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AD751D-DA98-E34B-A4C0-4E44508C1A0F}" type="slidenum">
              <a:rPr lang="en-US" smtClean="0"/>
              <a:pPr/>
              <a:t>‹nº›</a:t>
            </a:fld>
            <a:endParaRPr lang="en-US"/>
          </a:p>
        </p:txBody>
      </p:sp>
    </p:spTree>
    <p:extLst>
      <p:ext uri="{BB962C8B-B14F-4D97-AF65-F5344CB8AC3E}">
        <p14:creationId xmlns:p14="http://schemas.microsoft.com/office/powerpoint/2010/main" xmlns="" val="202482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2F20A-BE21-0A4B-8A33-97B532CD6C4D}" type="datetimeFigureOut">
              <a:rPr lang="en-US" smtClean="0"/>
              <a:pPr/>
              <a:t>12/18/2013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AD751D-DA98-E34B-A4C0-4E44508C1A0F}" type="slidenum">
              <a:rPr lang="en-US" smtClean="0"/>
              <a:pPr/>
              <a:t>‹nº›</a:t>
            </a:fld>
            <a:endParaRPr lang="en-US"/>
          </a:p>
        </p:txBody>
      </p:sp>
    </p:spTree>
    <p:extLst>
      <p:ext uri="{BB962C8B-B14F-4D97-AF65-F5344CB8AC3E}">
        <p14:creationId xmlns:p14="http://schemas.microsoft.com/office/powerpoint/2010/main" xmlns="" val="2744357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A2F20A-BE21-0A4B-8A33-97B532CD6C4D}"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AD751D-DA98-E34B-A4C0-4E44508C1A0F}" type="slidenum">
              <a:rPr lang="en-US" smtClean="0"/>
              <a:pPr/>
              <a:t>‹nº›</a:t>
            </a:fld>
            <a:endParaRPr lang="en-US"/>
          </a:p>
        </p:txBody>
      </p:sp>
    </p:spTree>
    <p:extLst>
      <p:ext uri="{BB962C8B-B14F-4D97-AF65-F5344CB8AC3E}">
        <p14:creationId xmlns:p14="http://schemas.microsoft.com/office/powerpoint/2010/main" xmlns="" val="1169764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A2F20A-BE21-0A4B-8A33-97B532CD6C4D}"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AD751D-DA98-E34B-A4C0-4E44508C1A0F}" type="slidenum">
              <a:rPr lang="en-US" smtClean="0"/>
              <a:pPr/>
              <a:t>‹nº›</a:t>
            </a:fld>
            <a:endParaRPr lang="en-US"/>
          </a:p>
        </p:txBody>
      </p:sp>
    </p:spTree>
    <p:extLst>
      <p:ext uri="{BB962C8B-B14F-4D97-AF65-F5344CB8AC3E}">
        <p14:creationId xmlns:p14="http://schemas.microsoft.com/office/powerpoint/2010/main" xmlns="" val="558288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2F20A-BE21-0A4B-8A33-97B532CD6C4D}" type="datetimeFigureOut">
              <a:rPr lang="en-US" smtClean="0"/>
              <a:pPr/>
              <a:t>12/18/2013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D751D-DA98-E34B-A4C0-4E44508C1A0F}" type="slidenum">
              <a:rPr lang="en-US" smtClean="0"/>
              <a:pPr/>
              <a:t>‹nº›</a:t>
            </a:fld>
            <a:endParaRPr lang="en-US"/>
          </a:p>
        </p:txBody>
      </p:sp>
    </p:spTree>
    <p:extLst>
      <p:ext uri="{BB962C8B-B14F-4D97-AF65-F5344CB8AC3E}">
        <p14:creationId xmlns:p14="http://schemas.microsoft.com/office/powerpoint/2010/main" xmlns="" val="3153965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 Id="rId6"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12" Type="http://schemas.microsoft.com/office/2007/relationships/hdphoto" Target="../media/hdphoto2.wdp"/><Relationship Id="rId17" Type="http://schemas.openxmlformats.org/officeDocument/2006/relationships/image" Target="../media/image16.png"/><Relationship Id="rId2" Type="http://schemas.openxmlformats.org/officeDocument/2006/relationships/image" Target="../media/image8.jpe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image" Target="../media/image7.png"/><Relationship Id="rId5" Type="http://schemas.openxmlformats.org/officeDocument/2006/relationships/image" Target="../media/image10.jpeg"/><Relationship Id="rId15" Type="http://schemas.openxmlformats.org/officeDocument/2006/relationships/slide" Target="slide14.xml"/><Relationship Id="rId10" Type="http://schemas.openxmlformats.org/officeDocument/2006/relationships/image" Target="../media/image13.jpeg"/><Relationship Id="rId4" Type="http://schemas.openxmlformats.org/officeDocument/2006/relationships/slide" Target="slide17.xml"/><Relationship Id="rId9" Type="http://schemas.openxmlformats.org/officeDocument/2006/relationships/image" Target="../media/image12.jpeg"/><Relationship Id="rId1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file:///C:\Users\Francisco\Pictures\solar.panel.mp4"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1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slide" Target="slide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24000"/>
            <a:ext cx="7477125" cy="1714500"/>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190625" y="1079500"/>
            <a:ext cx="7953375" cy="984250"/>
          </a:xfrm>
          <a:prstGeom prst="rect">
            <a:avLst/>
          </a:prstGeom>
          <a:solidFill>
            <a:srgbClr val="7D11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1079501"/>
            <a:ext cx="1111250" cy="34925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6" name="Rectangle 5"/>
          <p:cNvSpPr/>
          <p:nvPr/>
        </p:nvSpPr>
        <p:spPr>
          <a:xfrm>
            <a:off x="1270000" y="1539875"/>
            <a:ext cx="2921001" cy="17145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err="1" smtClean="0">
                <a:solidFill>
                  <a:schemeClr val="bg1"/>
                </a:solidFill>
              </a:rPr>
              <a:t>Banco</a:t>
            </a:r>
            <a:r>
              <a:rPr lang="en-US" sz="4800" dirty="0" smtClean="0">
                <a:solidFill>
                  <a:schemeClr val="bg1"/>
                </a:solidFill>
              </a:rPr>
              <a:t> Sol</a:t>
            </a:r>
            <a:endParaRPr lang="en-US" sz="4800" dirty="0">
              <a:solidFill>
                <a:schemeClr val="bg1"/>
              </a:solidFill>
            </a:endParaRPr>
          </a:p>
        </p:txBody>
      </p:sp>
      <p:sp>
        <p:nvSpPr>
          <p:cNvPr id="8" name="CaixaDeTexto 7"/>
          <p:cNvSpPr txBox="1"/>
          <p:nvPr/>
        </p:nvSpPr>
        <p:spPr>
          <a:xfrm>
            <a:off x="103926" y="2715496"/>
            <a:ext cx="7858124" cy="461665"/>
          </a:xfrm>
          <a:prstGeom prst="rect">
            <a:avLst/>
          </a:prstGeom>
          <a:noFill/>
        </p:spPr>
        <p:txBody>
          <a:bodyPr wrap="square" rtlCol="0">
            <a:spAutoFit/>
          </a:bodyPr>
          <a:lstStyle/>
          <a:p>
            <a:pPr algn="ctr"/>
            <a:r>
              <a:rPr lang="pt-PT" sz="2400" dirty="0" smtClean="0"/>
              <a:t> </a:t>
            </a:r>
            <a:r>
              <a:rPr lang="pt-PT" dirty="0" err="1" smtClean="0">
                <a:solidFill>
                  <a:schemeClr val="bg1"/>
                </a:solidFill>
              </a:rPr>
              <a:t>An</a:t>
            </a:r>
            <a:r>
              <a:rPr lang="pt-PT" dirty="0" smtClean="0">
                <a:solidFill>
                  <a:schemeClr val="bg1"/>
                </a:solidFill>
              </a:rPr>
              <a:t> </a:t>
            </a:r>
            <a:r>
              <a:rPr lang="pt-PT" dirty="0" err="1" smtClean="0">
                <a:solidFill>
                  <a:schemeClr val="bg1"/>
                </a:solidFill>
              </a:rPr>
              <a:t>introduction</a:t>
            </a:r>
            <a:r>
              <a:rPr lang="pt-PT" dirty="0" smtClean="0">
                <a:solidFill>
                  <a:schemeClr val="bg1"/>
                </a:solidFill>
              </a:rPr>
              <a:t> to </a:t>
            </a:r>
            <a:r>
              <a:rPr lang="pt-PT" dirty="0" err="1" smtClean="0">
                <a:solidFill>
                  <a:schemeClr val="bg1"/>
                </a:solidFill>
              </a:rPr>
              <a:t>the</a:t>
            </a:r>
            <a:r>
              <a:rPr lang="pt-PT" dirty="0" smtClean="0">
                <a:solidFill>
                  <a:schemeClr val="bg1"/>
                </a:solidFill>
              </a:rPr>
              <a:t> </a:t>
            </a:r>
            <a:r>
              <a:rPr lang="pt-PT" dirty="0" err="1" smtClean="0">
                <a:solidFill>
                  <a:schemeClr val="bg1"/>
                </a:solidFill>
              </a:rPr>
              <a:t>beauty</a:t>
            </a:r>
            <a:r>
              <a:rPr lang="pt-PT" dirty="0" smtClean="0">
                <a:solidFill>
                  <a:schemeClr val="bg1"/>
                </a:solidFill>
              </a:rPr>
              <a:t> </a:t>
            </a:r>
            <a:r>
              <a:rPr lang="pt-PT" dirty="0" err="1" smtClean="0">
                <a:solidFill>
                  <a:schemeClr val="bg1"/>
                </a:solidFill>
              </a:rPr>
              <a:t>of</a:t>
            </a:r>
            <a:r>
              <a:rPr lang="pt-PT" dirty="0" smtClean="0">
                <a:solidFill>
                  <a:schemeClr val="bg1"/>
                </a:solidFill>
              </a:rPr>
              <a:t> solar </a:t>
            </a:r>
            <a:r>
              <a:rPr lang="pt-PT" dirty="0" err="1" smtClean="0">
                <a:solidFill>
                  <a:schemeClr val="bg1"/>
                </a:solidFill>
              </a:rPr>
              <a:t>energy</a:t>
            </a:r>
            <a:r>
              <a:rPr lang="pt-PT" dirty="0" smtClean="0">
                <a:solidFill>
                  <a:schemeClr val="bg1"/>
                </a:solidFill>
              </a:rPr>
              <a:t> </a:t>
            </a:r>
            <a:r>
              <a:rPr lang="pt-PT" dirty="0" err="1" smtClean="0">
                <a:solidFill>
                  <a:schemeClr val="bg1"/>
                </a:solidFill>
              </a:rPr>
              <a:t>through</a:t>
            </a:r>
            <a:r>
              <a:rPr lang="pt-PT" dirty="0" smtClean="0">
                <a:solidFill>
                  <a:schemeClr val="bg1"/>
                </a:solidFill>
              </a:rPr>
              <a:t> </a:t>
            </a:r>
            <a:r>
              <a:rPr lang="pt-PT" dirty="0" err="1" smtClean="0">
                <a:solidFill>
                  <a:schemeClr val="bg1"/>
                </a:solidFill>
              </a:rPr>
              <a:t>the</a:t>
            </a:r>
            <a:r>
              <a:rPr lang="pt-PT" dirty="0" smtClean="0">
                <a:solidFill>
                  <a:schemeClr val="bg1"/>
                </a:solidFill>
              </a:rPr>
              <a:t> </a:t>
            </a:r>
            <a:r>
              <a:rPr lang="pt-PT" dirty="0" err="1" smtClean="0">
                <a:solidFill>
                  <a:schemeClr val="bg1"/>
                </a:solidFill>
              </a:rPr>
              <a:t>joy</a:t>
            </a:r>
            <a:r>
              <a:rPr lang="pt-PT" dirty="0" smtClean="0">
                <a:solidFill>
                  <a:schemeClr val="bg1"/>
                </a:solidFill>
              </a:rPr>
              <a:t> </a:t>
            </a:r>
            <a:r>
              <a:rPr lang="pt-PT" dirty="0" err="1" smtClean="0">
                <a:solidFill>
                  <a:schemeClr val="bg1"/>
                </a:solidFill>
              </a:rPr>
              <a:t>of</a:t>
            </a:r>
            <a:r>
              <a:rPr lang="pt-PT" dirty="0" smtClean="0">
                <a:solidFill>
                  <a:schemeClr val="bg1"/>
                </a:solidFill>
              </a:rPr>
              <a:t> </a:t>
            </a:r>
            <a:r>
              <a:rPr lang="pt-PT" dirty="0" err="1" smtClean="0">
                <a:solidFill>
                  <a:schemeClr val="bg1"/>
                </a:solidFill>
              </a:rPr>
              <a:t>music</a:t>
            </a:r>
            <a:endParaRPr lang="pt-PT" dirty="0">
              <a:solidFill>
                <a:schemeClr val="bg1"/>
              </a:solidFill>
            </a:endParaRPr>
          </a:p>
        </p:txBody>
      </p:sp>
      <p:sp>
        <p:nvSpPr>
          <p:cNvPr id="9" name="Subtitel 2"/>
          <p:cNvSpPr>
            <a:spLocks noGrp="1"/>
          </p:cNvSpPr>
          <p:nvPr>
            <p:ph type="subTitle" idx="1"/>
          </p:nvPr>
        </p:nvSpPr>
        <p:spPr>
          <a:xfrm>
            <a:off x="2438400" y="6172200"/>
            <a:ext cx="6705600" cy="685800"/>
          </a:xfrm>
        </p:spPr>
        <p:txBody>
          <a:bodyPr>
            <a:normAutofit/>
          </a:bodyPr>
          <a:lstStyle/>
          <a:p>
            <a:pPr algn="r"/>
            <a:r>
              <a:rPr lang="nl-NL" sz="1800" dirty="0" smtClean="0">
                <a:solidFill>
                  <a:schemeClr val="tx1">
                    <a:lumMod val="65000"/>
                    <a:lumOff val="35000"/>
                  </a:schemeClr>
                </a:solidFill>
              </a:rPr>
              <a:t>Elien Kemme, Francisco </a:t>
            </a:r>
            <a:r>
              <a:rPr lang="nl-NL" sz="1800" dirty="0" err="1" smtClean="0">
                <a:solidFill>
                  <a:schemeClr val="tx1">
                    <a:lumMod val="65000"/>
                    <a:lumOff val="35000"/>
                  </a:schemeClr>
                </a:solidFill>
              </a:rPr>
              <a:t>Ferreira</a:t>
            </a:r>
            <a:r>
              <a:rPr lang="nl-NL" sz="1800" dirty="0" smtClean="0">
                <a:solidFill>
                  <a:schemeClr val="tx1">
                    <a:lumMod val="65000"/>
                    <a:lumOff val="35000"/>
                  </a:schemeClr>
                </a:solidFill>
              </a:rPr>
              <a:t>, </a:t>
            </a:r>
            <a:r>
              <a:rPr lang="nl-NL" sz="1800" dirty="0" err="1" smtClean="0">
                <a:solidFill>
                  <a:schemeClr val="tx1">
                    <a:lumMod val="65000"/>
                    <a:lumOff val="35000"/>
                  </a:schemeClr>
                </a:solidFill>
              </a:rPr>
              <a:t>Malin</a:t>
            </a:r>
            <a:r>
              <a:rPr lang="nl-NL" sz="1800" dirty="0" smtClean="0">
                <a:solidFill>
                  <a:schemeClr val="tx1">
                    <a:lumMod val="65000"/>
                    <a:lumOff val="35000"/>
                  </a:schemeClr>
                </a:solidFill>
              </a:rPr>
              <a:t> </a:t>
            </a:r>
            <a:r>
              <a:rPr lang="nl-NL" sz="1800" dirty="0" err="1" smtClean="0">
                <a:solidFill>
                  <a:schemeClr val="tx1">
                    <a:lumMod val="65000"/>
                    <a:lumOff val="35000"/>
                  </a:schemeClr>
                </a:solidFill>
              </a:rPr>
              <a:t>Anderberg</a:t>
            </a:r>
            <a:endParaRPr lang="nl-NL" sz="1800" dirty="0">
              <a:solidFill>
                <a:schemeClr val="tx1">
                  <a:lumMod val="65000"/>
                  <a:lumOff val="35000"/>
                </a:schemeClr>
              </a:solidFill>
            </a:endParaRPr>
          </a:p>
        </p:txBody>
      </p:sp>
      <p:pic>
        <p:nvPicPr>
          <p:cNvPr id="10" name="Picture 9" descr="ist_logo.jpg"/>
          <p:cNvPicPr>
            <a:picLocks noChangeAspect="1"/>
          </p:cNvPicPr>
          <p:nvPr/>
        </p:nvPicPr>
        <p:blipFill>
          <a:blip r:embed="rId2"/>
          <a:stretch>
            <a:fillRect/>
          </a:stretch>
        </p:blipFill>
        <p:spPr>
          <a:xfrm>
            <a:off x="7400924" y="227861"/>
            <a:ext cx="1666875" cy="732997"/>
          </a:xfrm>
          <a:prstGeom prst="rect">
            <a:avLst/>
          </a:prstGeom>
        </p:spPr>
      </p:pic>
    </p:spTree>
    <p:extLst>
      <p:ext uri="{BB962C8B-B14F-4D97-AF65-F5344CB8AC3E}">
        <p14:creationId xmlns:p14="http://schemas.microsoft.com/office/powerpoint/2010/main" xmlns="" val="2938044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5740"/>
            <a:ext cx="1111250" cy="34925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5" name="Rectangle 4"/>
          <p:cNvSpPr/>
          <p:nvPr/>
        </p:nvSpPr>
        <p:spPr>
          <a:xfrm>
            <a:off x="1096010" y="6096000"/>
            <a:ext cx="7953375" cy="569595"/>
          </a:xfrm>
          <a:prstGeom prst="rect">
            <a:avLst/>
          </a:prstGeom>
          <a:solidFill>
            <a:srgbClr val="7D11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jdelijke aanduiding voor inhoud 2"/>
          <p:cNvSpPr>
            <a:spLocks noGrp="1"/>
          </p:cNvSpPr>
          <p:nvPr>
            <p:ph sz="quarter" idx="1"/>
          </p:nvPr>
        </p:nvSpPr>
        <p:spPr>
          <a:xfrm>
            <a:off x="612648" y="1600200"/>
            <a:ext cx="8153400" cy="4495800"/>
          </a:xfrm>
        </p:spPr>
        <p:txBody>
          <a:bodyPr/>
          <a:lstStyle/>
          <a:p>
            <a:pPr>
              <a:buNone/>
            </a:pPr>
            <a:endParaRPr lang="nl-NL" dirty="0" smtClean="0"/>
          </a:p>
          <a:p>
            <a:pPr>
              <a:buNone/>
            </a:pPr>
            <a:endParaRPr lang="nl-NL" dirty="0" smtClean="0"/>
          </a:p>
        </p:txBody>
      </p:sp>
      <p:sp>
        <p:nvSpPr>
          <p:cNvPr id="10" name="CaixaDeTexto 9"/>
          <p:cNvSpPr txBox="1"/>
          <p:nvPr/>
        </p:nvSpPr>
        <p:spPr>
          <a:xfrm>
            <a:off x="5458690" y="6083337"/>
            <a:ext cx="3970309" cy="369332"/>
          </a:xfrm>
          <a:prstGeom prst="rect">
            <a:avLst/>
          </a:prstGeom>
          <a:noFill/>
        </p:spPr>
        <p:txBody>
          <a:bodyPr wrap="square" rtlCol="0">
            <a:spAutoFit/>
          </a:bodyPr>
          <a:lstStyle/>
          <a:p>
            <a:pPr algn="ctr"/>
            <a:r>
              <a:rPr lang="pt-PT" dirty="0" err="1" smtClean="0">
                <a:solidFill>
                  <a:schemeClr val="bg1"/>
                </a:solidFill>
              </a:rPr>
              <a:t>How</a:t>
            </a:r>
            <a:r>
              <a:rPr lang="pt-PT" dirty="0" smtClean="0">
                <a:solidFill>
                  <a:schemeClr val="bg1"/>
                </a:solidFill>
              </a:rPr>
              <a:t> to </a:t>
            </a:r>
            <a:r>
              <a:rPr lang="pt-PT" dirty="0" err="1" smtClean="0">
                <a:solidFill>
                  <a:schemeClr val="bg1"/>
                </a:solidFill>
              </a:rPr>
              <a:t>inform</a:t>
            </a:r>
            <a:endParaRPr lang="pt-PT" dirty="0">
              <a:solidFill>
                <a:schemeClr val="bg1"/>
              </a:solidFill>
            </a:endParaRPr>
          </a:p>
        </p:txBody>
      </p:sp>
      <p:graphicFrame>
        <p:nvGraphicFramePr>
          <p:cNvPr id="7" name="Diagram 6"/>
          <p:cNvGraphicFramePr/>
          <p:nvPr/>
        </p:nvGraphicFramePr>
        <p:xfrm>
          <a:off x="1356360" y="990600"/>
          <a:ext cx="6918960" cy="452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85167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thumbs.dreamstime.com/z/solar-panel-illustration-19499234.jpg"/>
          <p:cNvPicPr>
            <a:picLocks noChangeAspect="1" noChangeArrowheads="1"/>
          </p:cNvPicPr>
          <p:nvPr/>
        </p:nvPicPr>
        <p:blipFill>
          <a:blip r:embed="rId2"/>
          <a:srcRect b="5808"/>
          <a:stretch>
            <a:fillRect/>
          </a:stretch>
        </p:blipFill>
        <p:spPr bwMode="auto">
          <a:xfrm>
            <a:off x="0" y="1490870"/>
            <a:ext cx="2425216" cy="2284372"/>
          </a:xfrm>
          <a:prstGeom prst="rect">
            <a:avLst/>
          </a:prstGeom>
          <a:noFill/>
        </p:spPr>
      </p:pic>
      <p:sp>
        <p:nvSpPr>
          <p:cNvPr id="4" name="Rectangle 3"/>
          <p:cNvSpPr/>
          <p:nvPr/>
        </p:nvSpPr>
        <p:spPr>
          <a:xfrm>
            <a:off x="0" y="99390"/>
            <a:ext cx="9144000" cy="795131"/>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5" name="Rectangle 4"/>
          <p:cNvSpPr/>
          <p:nvPr/>
        </p:nvSpPr>
        <p:spPr>
          <a:xfrm>
            <a:off x="6659217" y="959272"/>
            <a:ext cx="2363546" cy="531598"/>
          </a:xfrm>
          <a:prstGeom prst="rect">
            <a:avLst/>
          </a:prstGeom>
          <a:solidFill>
            <a:srgbClr val="7D11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5"/>
          <p:cNvSpPr txBox="1"/>
          <p:nvPr/>
        </p:nvSpPr>
        <p:spPr>
          <a:xfrm>
            <a:off x="7174089" y="372575"/>
            <a:ext cx="3016952" cy="1200329"/>
          </a:xfrm>
          <a:prstGeom prst="rect">
            <a:avLst/>
          </a:prstGeom>
          <a:noFill/>
        </p:spPr>
        <p:txBody>
          <a:bodyPr wrap="square" rtlCol="0">
            <a:spAutoFit/>
          </a:bodyPr>
          <a:lstStyle/>
          <a:p>
            <a:r>
              <a:rPr lang="en-US" sz="3600" dirty="0" smtClean="0">
                <a:solidFill>
                  <a:schemeClr val="bg1"/>
                </a:solidFill>
                <a:effectLst>
                  <a:innerShdw blurRad="63500" dist="50800" dir="18900000">
                    <a:prstClr val="black">
                      <a:alpha val="50000"/>
                    </a:prstClr>
                  </a:innerShdw>
                </a:effectLst>
                <a:latin typeface="Krungthep"/>
                <a:cs typeface="Krungthep"/>
              </a:rPr>
              <a:t>BANCO </a:t>
            </a:r>
          </a:p>
          <a:p>
            <a:r>
              <a:rPr lang="en-US" sz="3600" dirty="0" smtClean="0">
                <a:solidFill>
                  <a:schemeClr val="bg1"/>
                </a:solidFill>
                <a:effectLst>
                  <a:innerShdw blurRad="63500" dist="50800" dir="18900000">
                    <a:prstClr val="black">
                      <a:alpha val="50000"/>
                    </a:prstClr>
                  </a:innerShdw>
                </a:effectLst>
                <a:latin typeface="Krungthep"/>
                <a:cs typeface="Krungthep"/>
              </a:rPr>
              <a:t>SOL</a:t>
            </a:r>
            <a:endParaRPr lang="en-US" sz="3600" dirty="0">
              <a:solidFill>
                <a:schemeClr val="bg1"/>
              </a:solidFill>
              <a:effectLst>
                <a:innerShdw blurRad="63500" dist="50800" dir="18900000">
                  <a:prstClr val="black">
                    <a:alpha val="50000"/>
                  </a:prstClr>
                </a:innerShdw>
              </a:effectLst>
              <a:latin typeface="Krungthep"/>
              <a:cs typeface="Krungthep"/>
            </a:endParaRPr>
          </a:p>
        </p:txBody>
      </p:sp>
      <p:pic>
        <p:nvPicPr>
          <p:cNvPr id="10" name="Picture 62"/>
          <p:cNvPicPr>
            <a:picLocks noChangeAspect="1"/>
          </p:cNvPicPr>
          <p:nvPr/>
        </p:nvPicPr>
        <p:blipFill>
          <a:blip r:embed="rId3">
            <a:lum bright="70000" contrast="-70000"/>
            <a:extLst>
              <a:ext uri="{BEBA8EAE-BF5A-486C-A8C5-ECC9F3942E4B}">
                <a14:imgProps xmlns:a14="http://schemas.microsoft.com/office/drawing/2010/main" xmlns="">
                  <a14:imgLayer r:embed="rId6">
                    <a14:imgEffect>
                      <a14:backgroundRemoval t="10000" b="90000" l="10000" r="90000"/>
                    </a14:imgEffect>
                  </a14:imgLayer>
                </a14:imgProps>
              </a:ext>
            </a:extLst>
          </a:blip>
          <a:stretch>
            <a:fillRect/>
          </a:stretch>
        </p:blipFill>
        <p:spPr>
          <a:xfrm>
            <a:off x="6568951" y="392453"/>
            <a:ext cx="1448811" cy="1355138"/>
          </a:xfrm>
          <a:prstGeom prst="rect">
            <a:avLst/>
          </a:prstGeom>
        </p:spPr>
      </p:pic>
      <p:sp>
        <p:nvSpPr>
          <p:cNvPr id="11" name="Rectângulo 10"/>
          <p:cNvSpPr/>
          <p:nvPr/>
        </p:nvSpPr>
        <p:spPr>
          <a:xfrm>
            <a:off x="0" y="4214191"/>
            <a:ext cx="9144000" cy="2643809"/>
          </a:xfrm>
          <a:prstGeom prst="rect">
            <a:avLst/>
          </a:prstGeom>
          <a:solidFill>
            <a:schemeClr val="bg1">
              <a:lumMod val="85000"/>
              <a:alpha val="6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7" name="TextBox 3"/>
          <p:cNvSpPr txBox="1"/>
          <p:nvPr/>
        </p:nvSpPr>
        <p:spPr>
          <a:xfrm>
            <a:off x="1900800" y="1163066"/>
            <a:ext cx="4049624" cy="2677656"/>
          </a:xfrm>
          <a:prstGeom prst="rect">
            <a:avLst/>
          </a:prstGeom>
          <a:solidFill>
            <a:schemeClr val="accent2">
              <a:lumMod val="60000"/>
              <a:lumOff val="40000"/>
              <a:alpha val="59000"/>
            </a:schemeClr>
          </a:solidFill>
          <a:ln>
            <a:no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a:t>Hello, </a:t>
            </a:r>
            <a:endParaRPr lang="en-US" sz="1400" b="1" dirty="0" smtClean="0"/>
          </a:p>
          <a:p>
            <a:r>
              <a:rPr lang="en-US" sz="1400" dirty="0" smtClean="0"/>
              <a:t>We </a:t>
            </a:r>
            <a:r>
              <a:rPr lang="en-US" sz="1400" dirty="0"/>
              <a:t>hope you are enjoying your seat on </a:t>
            </a:r>
            <a:r>
              <a:rPr lang="en-US" sz="1400" dirty="0" err="1" smtClean="0"/>
              <a:t>Banco</a:t>
            </a:r>
            <a:r>
              <a:rPr lang="en-US" sz="1400" dirty="0" smtClean="0"/>
              <a:t> Sol! </a:t>
            </a:r>
            <a:r>
              <a:rPr lang="en-US" sz="1400" dirty="0"/>
              <a:t>This is a bench developed for your convenience, so just by sitting down here you can admire the nice view together with delightful music. The bench is also here to make you aware of the fine technology of Solar photovoltaic energy and the advantages with it. </a:t>
            </a:r>
            <a:r>
              <a:rPr lang="en-US" sz="1400" b="0" dirty="0" smtClean="0"/>
              <a:t/>
            </a:r>
            <a:br>
              <a:rPr lang="en-US" sz="1400" b="0" dirty="0" smtClean="0"/>
            </a:br>
            <a:r>
              <a:rPr lang="en-US" sz="1400" dirty="0" err="1"/>
              <a:t>Banco</a:t>
            </a:r>
            <a:r>
              <a:rPr lang="en-US" sz="1400" dirty="0"/>
              <a:t> Sola is developed as an environmental and energy project by students at IST. If you have any questions or feedback please feel free to contact us on</a:t>
            </a:r>
            <a:r>
              <a:rPr lang="en-US" sz="1400" dirty="0">
                <a:solidFill>
                  <a:srgbClr val="7D1126"/>
                </a:solidFill>
              </a:rPr>
              <a:t> </a:t>
            </a:r>
            <a:r>
              <a:rPr lang="en-US" sz="1400" u="sng" dirty="0" smtClean="0">
                <a:solidFill>
                  <a:srgbClr val="7D1126"/>
                </a:solidFill>
              </a:rPr>
              <a:t>bancosol@gmail.com</a:t>
            </a:r>
            <a:r>
              <a:rPr lang="en-US" sz="1400" dirty="0" smtClean="0">
                <a:solidFill>
                  <a:srgbClr val="7D1126"/>
                </a:solidFill>
              </a:rPr>
              <a:t> </a:t>
            </a:r>
            <a:endParaRPr lang="en-US" sz="1400" dirty="0">
              <a:solidFill>
                <a:srgbClr val="7D1126"/>
              </a:solidFill>
            </a:endParaRPr>
          </a:p>
        </p:txBody>
      </p:sp>
      <p:sp>
        <p:nvSpPr>
          <p:cNvPr id="12" name="Oval 11"/>
          <p:cNvSpPr/>
          <p:nvPr/>
        </p:nvSpPr>
        <p:spPr>
          <a:xfrm>
            <a:off x="6769140" y="1747591"/>
            <a:ext cx="602783" cy="635037"/>
          </a:xfrm>
          <a:prstGeom prst="ellipse">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7414979" y="1747591"/>
            <a:ext cx="602783" cy="635037"/>
          </a:xfrm>
          <a:prstGeom prst="ellipse">
            <a:avLst/>
          </a:prstGeom>
          <a:solidFill>
            <a:schemeClr val="tx1">
              <a:lumMod val="95000"/>
              <a:lumOff val="5000"/>
            </a:schemeClr>
          </a:solidFill>
          <a:ln>
            <a:solidFill>
              <a:schemeClr val="bg1">
                <a:lumMod val="85000"/>
              </a:schemeClr>
            </a:solidFill>
          </a:ln>
          <a:effectLst>
            <a:innerShdw blurRad="63500" dist="508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8074423" y="1747591"/>
            <a:ext cx="602783" cy="635037"/>
          </a:xfrm>
          <a:prstGeom prst="ellipse">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33"/>
          <p:cNvSpPr txBox="1"/>
          <p:nvPr/>
        </p:nvSpPr>
        <p:spPr>
          <a:xfrm rot="16200000">
            <a:off x="7214919" y="3471552"/>
            <a:ext cx="2308643" cy="369332"/>
          </a:xfrm>
          <a:prstGeom prst="rect">
            <a:avLst/>
          </a:prstGeom>
          <a:solidFill>
            <a:schemeClr val="bg1">
              <a:lumMod val="75000"/>
            </a:schemeClr>
          </a:solidFill>
          <a:ln>
            <a:solidFill>
              <a:srgbClr val="D9D9D9"/>
            </a:solidFill>
          </a:ln>
          <a:scene3d>
            <a:camera prst="orthographicFront"/>
            <a:lightRig rig="threePt" dir="t"/>
          </a:scene3d>
          <a:sp3d>
            <a:bevelT/>
          </a:sp3d>
        </p:spPr>
        <p:txBody>
          <a:bodyPr wrap="square" rtlCol="0">
            <a:spAutoFit/>
          </a:bodyPr>
          <a:lstStyle>
            <a:defPPr>
              <a:defRPr lang="en-US"/>
            </a:defPPr>
          </a:lstStyle>
          <a:p>
            <a:endParaRPr lang="en-US" dirty="0"/>
          </a:p>
        </p:txBody>
      </p:sp>
      <p:sp>
        <p:nvSpPr>
          <p:cNvPr id="19" name="TextBox 33"/>
          <p:cNvSpPr txBox="1"/>
          <p:nvPr/>
        </p:nvSpPr>
        <p:spPr>
          <a:xfrm rot="16200000">
            <a:off x="6564592" y="3471551"/>
            <a:ext cx="2308643" cy="369332"/>
          </a:xfrm>
          <a:prstGeom prst="rect">
            <a:avLst/>
          </a:prstGeom>
          <a:solidFill>
            <a:schemeClr val="tx1">
              <a:lumMod val="85000"/>
              <a:lumOff val="15000"/>
            </a:schemeClr>
          </a:solidFill>
          <a:ln>
            <a:solidFill>
              <a:srgbClr val="D9D9D9"/>
            </a:solidFill>
          </a:ln>
          <a:scene3d>
            <a:camera prst="orthographicFront"/>
            <a:lightRig rig="threePt" dir="t"/>
          </a:scene3d>
          <a:sp3d>
            <a:bevelT/>
          </a:sp3d>
        </p:spPr>
        <p:txBody>
          <a:bodyPr wrap="square" rtlCol="0">
            <a:spAutoFit/>
          </a:bodyPr>
          <a:lstStyle>
            <a:defPPr>
              <a:defRPr lang="en-US"/>
            </a:defPPr>
          </a:lstStyle>
          <a:p>
            <a:endParaRPr lang="en-US" dirty="0"/>
          </a:p>
        </p:txBody>
      </p:sp>
      <p:sp>
        <p:nvSpPr>
          <p:cNvPr id="20" name="TextBox 33"/>
          <p:cNvSpPr txBox="1"/>
          <p:nvPr/>
        </p:nvSpPr>
        <p:spPr>
          <a:xfrm rot="16200000">
            <a:off x="5934492" y="3471550"/>
            <a:ext cx="2308643" cy="369332"/>
          </a:xfrm>
          <a:prstGeom prst="rect">
            <a:avLst/>
          </a:prstGeom>
          <a:solidFill>
            <a:schemeClr val="accent6">
              <a:lumMod val="75000"/>
            </a:schemeClr>
          </a:solidFill>
          <a:ln>
            <a:solidFill>
              <a:srgbClr val="D9D9D9"/>
            </a:solidFill>
          </a:ln>
          <a:scene3d>
            <a:camera prst="orthographicFront"/>
            <a:lightRig rig="threePt" dir="t"/>
          </a:scene3d>
          <a:sp3d>
            <a:bevelT/>
          </a:sp3d>
        </p:spPr>
        <p:txBody>
          <a:bodyPr wrap="square" rtlCol="0">
            <a:spAutoFit/>
          </a:bodyPr>
          <a:lstStyle>
            <a:defPPr>
              <a:defRPr lang="en-US"/>
            </a:defPPr>
          </a:lstStyle>
          <a:p>
            <a:endParaRPr lang="en-US" dirty="0"/>
          </a:p>
        </p:txBody>
      </p:sp>
      <p:sp>
        <p:nvSpPr>
          <p:cNvPr id="28" name="CaixaDeTexto 27"/>
          <p:cNvSpPr txBox="1"/>
          <p:nvPr/>
        </p:nvSpPr>
        <p:spPr>
          <a:xfrm rot="5400000">
            <a:off x="6207542" y="3198501"/>
            <a:ext cx="1773059" cy="379849"/>
          </a:xfrm>
          <a:prstGeom prst="rect">
            <a:avLst/>
          </a:prstGeom>
          <a:noFill/>
        </p:spPr>
        <p:txBody>
          <a:bodyPr wrap="square" rtlCol="0">
            <a:spAutoFit/>
          </a:bodyPr>
          <a:lstStyle/>
          <a:p>
            <a:r>
              <a:rPr lang="pt-PT" dirty="0" err="1" smtClean="0"/>
              <a:t>Start</a:t>
            </a:r>
            <a:endParaRPr lang="pt-PT" dirty="0"/>
          </a:p>
        </p:txBody>
      </p:sp>
      <p:sp>
        <p:nvSpPr>
          <p:cNvPr id="29" name="CaixaDeTexto 28"/>
          <p:cNvSpPr txBox="1"/>
          <p:nvPr/>
        </p:nvSpPr>
        <p:spPr>
          <a:xfrm rot="5400000">
            <a:off x="6914036" y="3122107"/>
            <a:ext cx="1609753" cy="369332"/>
          </a:xfrm>
          <a:prstGeom prst="rect">
            <a:avLst/>
          </a:prstGeom>
          <a:noFill/>
        </p:spPr>
        <p:txBody>
          <a:bodyPr wrap="square" rtlCol="0">
            <a:spAutoFit/>
          </a:bodyPr>
          <a:lstStyle/>
          <a:p>
            <a:r>
              <a:rPr lang="pt-PT" dirty="0" err="1" smtClean="0">
                <a:solidFill>
                  <a:schemeClr val="bg1"/>
                </a:solidFill>
              </a:rPr>
              <a:t>Previous</a:t>
            </a:r>
            <a:r>
              <a:rPr lang="pt-PT" dirty="0" smtClean="0">
                <a:solidFill>
                  <a:schemeClr val="bg1"/>
                </a:solidFill>
              </a:rPr>
              <a:t> / </a:t>
            </a:r>
            <a:r>
              <a:rPr lang="pt-PT" dirty="0" err="1" smtClean="0">
                <a:solidFill>
                  <a:schemeClr val="bg1"/>
                </a:solidFill>
              </a:rPr>
              <a:t>yes</a:t>
            </a:r>
            <a:endParaRPr lang="pt-PT" dirty="0">
              <a:solidFill>
                <a:schemeClr val="bg1"/>
              </a:solidFill>
            </a:endParaRPr>
          </a:p>
        </p:txBody>
      </p:sp>
      <p:sp>
        <p:nvSpPr>
          <p:cNvPr id="30" name="CaixaDeTexto 29"/>
          <p:cNvSpPr txBox="1"/>
          <p:nvPr/>
        </p:nvSpPr>
        <p:spPr>
          <a:xfrm rot="5400000">
            <a:off x="7388812" y="3333186"/>
            <a:ext cx="1960857" cy="369332"/>
          </a:xfrm>
          <a:prstGeom prst="rect">
            <a:avLst/>
          </a:prstGeom>
          <a:noFill/>
        </p:spPr>
        <p:txBody>
          <a:bodyPr wrap="square" rtlCol="0">
            <a:spAutoFit/>
          </a:bodyPr>
          <a:lstStyle/>
          <a:p>
            <a:r>
              <a:rPr lang="pt-PT" dirty="0" err="1" smtClean="0"/>
              <a:t>Next</a:t>
            </a:r>
            <a:r>
              <a:rPr lang="pt-PT" dirty="0" smtClean="0"/>
              <a:t> / No</a:t>
            </a:r>
            <a:endParaRPr lang="pt-PT" dirty="0"/>
          </a:p>
        </p:txBody>
      </p:sp>
      <p:sp>
        <p:nvSpPr>
          <p:cNvPr id="21" name="TextBox 5"/>
          <p:cNvSpPr txBox="1"/>
          <p:nvPr/>
        </p:nvSpPr>
        <p:spPr>
          <a:xfrm>
            <a:off x="145582" y="4216068"/>
            <a:ext cx="5804842" cy="2215991"/>
          </a:xfrm>
          <a:prstGeom prst="rect">
            <a:avLst/>
          </a:prstGeom>
          <a:no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prst="relaxedInset"/>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smtClean="0"/>
              <a:t>Learn More</a:t>
            </a:r>
          </a:p>
          <a:p>
            <a:endParaRPr lang="en-US" sz="1400" b="1" dirty="0" smtClean="0"/>
          </a:p>
          <a:p>
            <a:pPr algn="just"/>
            <a:r>
              <a:rPr lang="en-US" sz="1200" dirty="0" smtClean="0"/>
              <a:t>Almost all energy on earth as its origin from the sun, it heats the earth and enable life. It creates the winds and is the driving force for the water cycle, It makes the plants grow so we can have energy in form of food and </a:t>
            </a:r>
            <a:r>
              <a:rPr lang="en-US" sz="1200" dirty="0" err="1" smtClean="0"/>
              <a:t>biofuels</a:t>
            </a:r>
            <a:r>
              <a:rPr lang="en-US" sz="1200" dirty="0" smtClean="0"/>
              <a:t> and it was even the source to all fossil fuels in the beginning.</a:t>
            </a:r>
          </a:p>
          <a:p>
            <a:pPr algn="just"/>
            <a:r>
              <a:rPr lang="en-US" sz="1200" dirty="0" smtClean="0"/>
              <a:t/>
            </a:r>
            <a:br>
              <a:rPr lang="en-US" sz="1200" dirty="0" smtClean="0"/>
            </a:br>
            <a:r>
              <a:rPr lang="en-US" sz="1200" dirty="0" smtClean="0"/>
              <a:t>There is two kinds of solar power we use for our homes. Solar heating, where the heat from the sun is used to heat our water, and photovoltaic energy, where the energy in the light is transformed to electric energy. </a:t>
            </a:r>
          </a:p>
          <a:p>
            <a:endParaRPr lang="en-US" sz="1400" b="1" dirty="0" smtClean="0"/>
          </a:p>
        </p:txBody>
      </p:sp>
      <p:pic>
        <p:nvPicPr>
          <p:cNvPr id="23" name="Picture 9" descr="ist_logo.jpg"/>
          <p:cNvPicPr>
            <a:picLocks noChangeAspect="1"/>
          </p:cNvPicPr>
          <p:nvPr/>
        </p:nvPicPr>
        <p:blipFill>
          <a:blip r:embed="rId7"/>
          <a:stretch>
            <a:fillRect/>
          </a:stretch>
        </p:blipFill>
        <p:spPr>
          <a:xfrm>
            <a:off x="6904147" y="5811362"/>
            <a:ext cx="2041813" cy="897873"/>
          </a:xfrm>
          <a:prstGeom prst="rect">
            <a:avLst/>
          </a:prstGeom>
        </p:spPr>
      </p:pic>
    </p:spTree>
    <p:extLst>
      <p:ext uri="{BB962C8B-B14F-4D97-AF65-F5344CB8AC3E}">
        <p14:creationId xmlns:p14="http://schemas.microsoft.com/office/powerpoint/2010/main" xmlns="" val="285167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5740"/>
            <a:ext cx="1111250" cy="34925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5" name="Rectangle 4"/>
          <p:cNvSpPr/>
          <p:nvPr/>
        </p:nvSpPr>
        <p:spPr>
          <a:xfrm>
            <a:off x="1156970" y="6057899"/>
            <a:ext cx="7953375" cy="569595"/>
          </a:xfrm>
          <a:prstGeom prst="rect">
            <a:avLst/>
          </a:prstGeom>
          <a:solidFill>
            <a:srgbClr val="7D11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aixaDeTexto 6"/>
          <p:cNvSpPr txBox="1"/>
          <p:nvPr/>
        </p:nvSpPr>
        <p:spPr>
          <a:xfrm>
            <a:off x="3782293" y="1376344"/>
            <a:ext cx="4459304" cy="4403119"/>
          </a:xfrm>
          <a:prstGeom prst="rect">
            <a:avLst/>
          </a:prstGeom>
          <a:solidFill>
            <a:schemeClr val="bg1">
              <a:lumMod val="75000"/>
              <a:alpha val="71000"/>
            </a:schemeClr>
          </a:solidFill>
        </p:spPr>
        <p:txBody>
          <a:bodyPr wrap="square" rtlCol="0">
            <a:spAutoFit/>
          </a:bodyPr>
          <a:lstStyle/>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a:p>
        </p:txBody>
      </p:sp>
      <p:sp>
        <p:nvSpPr>
          <p:cNvPr id="9" name="Oval 8"/>
          <p:cNvSpPr/>
          <p:nvPr/>
        </p:nvSpPr>
        <p:spPr>
          <a:xfrm>
            <a:off x="1156970" y="1747591"/>
            <a:ext cx="602783" cy="635037"/>
          </a:xfrm>
          <a:prstGeom prst="ellipse">
            <a:avLst/>
          </a:prstGeom>
          <a:solidFill>
            <a:schemeClr val="accent6">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802809" y="1747591"/>
            <a:ext cx="602783" cy="635037"/>
          </a:xfrm>
          <a:prstGeom prst="ellipse">
            <a:avLst/>
          </a:prstGeom>
          <a:solidFill>
            <a:schemeClr val="tx1">
              <a:lumMod val="95000"/>
              <a:lumOff val="5000"/>
            </a:schemeClr>
          </a:solidFill>
          <a:ln>
            <a:solidFill>
              <a:schemeClr val="bg1">
                <a:lumMod val="85000"/>
              </a:schemeClr>
            </a:solidFill>
          </a:ln>
          <a:effectLst>
            <a:innerShdw blurRad="63500" dist="508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462253" y="1747591"/>
            <a:ext cx="602783" cy="635037"/>
          </a:xfrm>
          <a:prstGeom prst="ellipse">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33"/>
          <p:cNvSpPr txBox="1"/>
          <p:nvPr/>
        </p:nvSpPr>
        <p:spPr>
          <a:xfrm rot="16200000">
            <a:off x="1602749" y="3471552"/>
            <a:ext cx="2308643" cy="369332"/>
          </a:xfrm>
          <a:prstGeom prst="rect">
            <a:avLst/>
          </a:prstGeom>
          <a:solidFill>
            <a:schemeClr val="bg1">
              <a:lumMod val="75000"/>
            </a:schemeClr>
          </a:solidFill>
          <a:ln>
            <a:solidFill>
              <a:srgbClr val="D9D9D9"/>
            </a:solidFill>
          </a:ln>
          <a:scene3d>
            <a:camera prst="orthographicFront"/>
            <a:lightRig rig="threePt" dir="t"/>
          </a:scene3d>
          <a:sp3d>
            <a:bevelT/>
          </a:sp3d>
        </p:spPr>
        <p:txBody>
          <a:bodyPr wrap="square" rtlCol="0">
            <a:spAutoFit/>
          </a:bodyPr>
          <a:lstStyle>
            <a:defPPr>
              <a:defRPr lang="en-US"/>
            </a:defPPr>
          </a:lstStyle>
          <a:p>
            <a:endParaRPr lang="en-US" dirty="0"/>
          </a:p>
        </p:txBody>
      </p:sp>
      <p:sp>
        <p:nvSpPr>
          <p:cNvPr id="13" name="TextBox 33"/>
          <p:cNvSpPr txBox="1"/>
          <p:nvPr/>
        </p:nvSpPr>
        <p:spPr>
          <a:xfrm rot="16200000">
            <a:off x="952422" y="3471551"/>
            <a:ext cx="2308643" cy="369332"/>
          </a:xfrm>
          <a:prstGeom prst="rect">
            <a:avLst/>
          </a:prstGeom>
          <a:solidFill>
            <a:schemeClr val="tx1">
              <a:lumMod val="85000"/>
              <a:lumOff val="15000"/>
            </a:schemeClr>
          </a:solidFill>
          <a:ln>
            <a:solidFill>
              <a:srgbClr val="D9D9D9"/>
            </a:solidFill>
          </a:ln>
          <a:scene3d>
            <a:camera prst="orthographicFront"/>
            <a:lightRig rig="threePt" dir="t"/>
          </a:scene3d>
          <a:sp3d>
            <a:bevelT/>
          </a:sp3d>
        </p:spPr>
        <p:txBody>
          <a:bodyPr wrap="square" rtlCol="0">
            <a:spAutoFit/>
          </a:bodyPr>
          <a:lstStyle>
            <a:defPPr>
              <a:defRPr lang="en-US"/>
            </a:defPPr>
          </a:lstStyle>
          <a:p>
            <a:endParaRPr lang="en-US" dirty="0"/>
          </a:p>
        </p:txBody>
      </p:sp>
      <p:sp>
        <p:nvSpPr>
          <p:cNvPr id="14" name="TextBox 33"/>
          <p:cNvSpPr txBox="1"/>
          <p:nvPr/>
        </p:nvSpPr>
        <p:spPr>
          <a:xfrm rot="16200000">
            <a:off x="322322" y="3471550"/>
            <a:ext cx="2308643" cy="369332"/>
          </a:xfrm>
          <a:prstGeom prst="rect">
            <a:avLst/>
          </a:prstGeom>
          <a:solidFill>
            <a:schemeClr val="accent6">
              <a:lumMod val="75000"/>
            </a:schemeClr>
          </a:solidFill>
          <a:ln>
            <a:solidFill>
              <a:srgbClr val="D9D9D9"/>
            </a:solidFill>
          </a:ln>
          <a:scene3d>
            <a:camera prst="orthographicFront"/>
            <a:lightRig rig="threePt" dir="t"/>
          </a:scene3d>
          <a:sp3d>
            <a:bevelT/>
          </a:sp3d>
        </p:spPr>
        <p:txBody>
          <a:bodyPr wrap="square" rtlCol="0">
            <a:spAutoFit/>
          </a:bodyPr>
          <a:lstStyle>
            <a:defPPr>
              <a:defRPr lang="en-US"/>
            </a:defPPr>
          </a:lstStyle>
          <a:p>
            <a:endParaRPr lang="en-US" dirty="0"/>
          </a:p>
        </p:txBody>
      </p:sp>
      <p:sp>
        <p:nvSpPr>
          <p:cNvPr id="15" name="CaixaDeTexto 14"/>
          <p:cNvSpPr txBox="1"/>
          <p:nvPr/>
        </p:nvSpPr>
        <p:spPr>
          <a:xfrm rot="5400000">
            <a:off x="595372" y="3198501"/>
            <a:ext cx="1773059" cy="379849"/>
          </a:xfrm>
          <a:prstGeom prst="rect">
            <a:avLst/>
          </a:prstGeom>
          <a:noFill/>
        </p:spPr>
        <p:txBody>
          <a:bodyPr wrap="square" rtlCol="0">
            <a:spAutoFit/>
          </a:bodyPr>
          <a:lstStyle/>
          <a:p>
            <a:r>
              <a:rPr lang="pt-PT" dirty="0" err="1" smtClean="0"/>
              <a:t>Start</a:t>
            </a:r>
            <a:endParaRPr lang="pt-PT" dirty="0"/>
          </a:p>
        </p:txBody>
      </p:sp>
      <p:sp>
        <p:nvSpPr>
          <p:cNvPr id="16" name="CaixaDeTexto 15"/>
          <p:cNvSpPr txBox="1"/>
          <p:nvPr/>
        </p:nvSpPr>
        <p:spPr>
          <a:xfrm rot="5400000">
            <a:off x="1301866" y="3122107"/>
            <a:ext cx="1609753" cy="369332"/>
          </a:xfrm>
          <a:prstGeom prst="rect">
            <a:avLst/>
          </a:prstGeom>
          <a:noFill/>
        </p:spPr>
        <p:txBody>
          <a:bodyPr wrap="square" rtlCol="0">
            <a:spAutoFit/>
          </a:bodyPr>
          <a:lstStyle/>
          <a:p>
            <a:r>
              <a:rPr lang="pt-PT" dirty="0" err="1" smtClean="0">
                <a:solidFill>
                  <a:schemeClr val="bg1"/>
                </a:solidFill>
              </a:rPr>
              <a:t>Previous</a:t>
            </a:r>
            <a:r>
              <a:rPr lang="pt-PT" dirty="0" smtClean="0">
                <a:solidFill>
                  <a:schemeClr val="bg1"/>
                </a:solidFill>
              </a:rPr>
              <a:t> / </a:t>
            </a:r>
            <a:r>
              <a:rPr lang="pt-PT" dirty="0" err="1" smtClean="0">
                <a:solidFill>
                  <a:schemeClr val="bg1"/>
                </a:solidFill>
              </a:rPr>
              <a:t>yes</a:t>
            </a:r>
            <a:endParaRPr lang="pt-PT" dirty="0">
              <a:solidFill>
                <a:schemeClr val="bg1"/>
              </a:solidFill>
            </a:endParaRPr>
          </a:p>
        </p:txBody>
      </p:sp>
      <p:sp>
        <p:nvSpPr>
          <p:cNvPr id="17" name="CaixaDeTexto 16"/>
          <p:cNvSpPr txBox="1"/>
          <p:nvPr/>
        </p:nvSpPr>
        <p:spPr>
          <a:xfrm rot="5400000">
            <a:off x="1776642" y="3333186"/>
            <a:ext cx="1960857" cy="369332"/>
          </a:xfrm>
          <a:prstGeom prst="rect">
            <a:avLst/>
          </a:prstGeom>
          <a:noFill/>
        </p:spPr>
        <p:txBody>
          <a:bodyPr wrap="square" rtlCol="0">
            <a:spAutoFit/>
          </a:bodyPr>
          <a:lstStyle/>
          <a:p>
            <a:r>
              <a:rPr lang="pt-PT" dirty="0" err="1" smtClean="0"/>
              <a:t>Next</a:t>
            </a:r>
            <a:r>
              <a:rPr lang="pt-PT" dirty="0" smtClean="0"/>
              <a:t> / No</a:t>
            </a:r>
            <a:endParaRPr lang="pt-PT" dirty="0"/>
          </a:p>
        </p:txBody>
      </p:sp>
      <p:sp>
        <p:nvSpPr>
          <p:cNvPr id="18" name="Rectangle 6"/>
          <p:cNvSpPr/>
          <p:nvPr/>
        </p:nvSpPr>
        <p:spPr>
          <a:xfrm>
            <a:off x="3782293" y="507871"/>
            <a:ext cx="4459304" cy="868473"/>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aixaDeTexto 18"/>
          <p:cNvSpPr txBox="1"/>
          <p:nvPr/>
        </p:nvSpPr>
        <p:spPr>
          <a:xfrm>
            <a:off x="4184073" y="739656"/>
            <a:ext cx="3699163" cy="646331"/>
          </a:xfrm>
          <a:prstGeom prst="rect">
            <a:avLst/>
          </a:prstGeom>
          <a:noFill/>
        </p:spPr>
        <p:txBody>
          <a:bodyPr wrap="square" rtlCol="0">
            <a:spAutoFit/>
          </a:bodyPr>
          <a:lstStyle/>
          <a:p>
            <a:pPr algn="ctr"/>
            <a:r>
              <a:rPr lang="pt-PT" sz="3600" dirty="0" err="1" smtClean="0">
                <a:solidFill>
                  <a:schemeClr val="bg1"/>
                </a:solidFill>
              </a:rPr>
              <a:t>Choosing</a:t>
            </a:r>
            <a:r>
              <a:rPr lang="pt-PT" sz="3600" dirty="0" smtClean="0">
                <a:solidFill>
                  <a:schemeClr val="bg1"/>
                </a:solidFill>
              </a:rPr>
              <a:t> </a:t>
            </a:r>
            <a:r>
              <a:rPr lang="pt-PT" sz="3600" dirty="0" err="1" smtClean="0">
                <a:solidFill>
                  <a:schemeClr val="bg1"/>
                </a:solidFill>
              </a:rPr>
              <a:t>Music</a:t>
            </a:r>
            <a:endParaRPr lang="pt-PT" sz="3600" dirty="0" smtClean="0">
              <a:solidFill>
                <a:schemeClr val="bg1"/>
              </a:solidFill>
            </a:endParaRPr>
          </a:p>
        </p:txBody>
      </p:sp>
      <p:sp>
        <p:nvSpPr>
          <p:cNvPr id="20" name="CaixaDeTexto 19"/>
          <p:cNvSpPr txBox="1"/>
          <p:nvPr/>
        </p:nvSpPr>
        <p:spPr>
          <a:xfrm>
            <a:off x="4184073" y="1747591"/>
            <a:ext cx="3699163" cy="4031873"/>
          </a:xfrm>
          <a:prstGeom prst="rect">
            <a:avLst/>
          </a:prstGeom>
          <a:noFill/>
        </p:spPr>
        <p:txBody>
          <a:bodyPr wrap="square" rtlCol="0">
            <a:spAutoFit/>
          </a:bodyPr>
          <a:lstStyle/>
          <a:p>
            <a:r>
              <a:rPr lang="pt-PT" sz="2000" b="1" dirty="0" smtClean="0"/>
              <a:t>Normal </a:t>
            </a:r>
            <a:r>
              <a:rPr lang="pt-PT" sz="2000" b="1" dirty="0" err="1" smtClean="0"/>
              <a:t>Mode</a:t>
            </a:r>
            <a:endParaRPr lang="pt-PT" sz="2000" b="1" dirty="0" smtClean="0"/>
          </a:p>
          <a:p>
            <a:endParaRPr lang="pt-PT" dirty="0" smtClean="0"/>
          </a:p>
          <a:p>
            <a:pPr marL="342900" indent="-342900">
              <a:buFont typeface="+mj-lt"/>
              <a:buAutoNum type="arabicPeriod"/>
            </a:pPr>
            <a:r>
              <a:rPr lang="pt-PT" dirty="0" err="1" smtClean="0"/>
              <a:t>Press</a:t>
            </a:r>
            <a:r>
              <a:rPr lang="pt-PT" dirty="0" smtClean="0"/>
              <a:t> </a:t>
            </a:r>
            <a:r>
              <a:rPr lang="pt-PT" dirty="0" err="1" smtClean="0"/>
              <a:t>previous</a:t>
            </a:r>
            <a:r>
              <a:rPr lang="pt-PT" dirty="0" smtClean="0"/>
              <a:t> </a:t>
            </a:r>
            <a:r>
              <a:rPr lang="pt-PT" dirty="0" err="1" smtClean="0"/>
              <a:t>and</a:t>
            </a:r>
            <a:r>
              <a:rPr lang="pt-PT" dirty="0" smtClean="0"/>
              <a:t> </a:t>
            </a:r>
            <a:r>
              <a:rPr lang="pt-PT" dirty="0" err="1" smtClean="0"/>
              <a:t>next</a:t>
            </a:r>
            <a:r>
              <a:rPr lang="pt-PT" dirty="0" smtClean="0"/>
              <a:t> to </a:t>
            </a:r>
            <a:r>
              <a:rPr lang="pt-PT" dirty="0" err="1" smtClean="0"/>
              <a:t>select</a:t>
            </a:r>
            <a:r>
              <a:rPr lang="pt-PT" dirty="0" smtClean="0"/>
              <a:t> </a:t>
            </a:r>
            <a:r>
              <a:rPr lang="pt-PT" dirty="0" err="1" smtClean="0"/>
              <a:t>songs</a:t>
            </a:r>
            <a:endParaRPr lang="pt-PT" dirty="0" smtClean="0"/>
          </a:p>
          <a:p>
            <a:endParaRPr lang="pt-PT" dirty="0" smtClean="0"/>
          </a:p>
          <a:p>
            <a:r>
              <a:rPr lang="pt-PT" sz="2000" b="1" dirty="0" err="1" smtClean="0"/>
              <a:t>Interactive</a:t>
            </a:r>
            <a:r>
              <a:rPr lang="pt-PT" sz="2000" b="1" dirty="0" smtClean="0"/>
              <a:t> </a:t>
            </a:r>
            <a:r>
              <a:rPr lang="pt-PT" sz="2000" b="1" dirty="0" err="1" smtClean="0"/>
              <a:t>Mode</a:t>
            </a:r>
            <a:endParaRPr lang="pt-PT" sz="2000" b="1" dirty="0" smtClean="0"/>
          </a:p>
          <a:p>
            <a:pPr marL="342900" indent="-342900">
              <a:buFont typeface="+mj-lt"/>
              <a:buAutoNum type="arabicPeriod"/>
            </a:pPr>
            <a:endParaRPr lang="pt-PT" dirty="0" smtClean="0"/>
          </a:p>
          <a:p>
            <a:pPr marL="342900" indent="-342900">
              <a:buFont typeface="+mj-lt"/>
              <a:buAutoNum type="arabicPeriod"/>
            </a:pPr>
            <a:r>
              <a:rPr lang="pt-PT" dirty="0" err="1" smtClean="0"/>
              <a:t>Press</a:t>
            </a:r>
            <a:r>
              <a:rPr lang="pt-PT" dirty="0" smtClean="0"/>
              <a:t> </a:t>
            </a:r>
            <a:r>
              <a:rPr lang="pt-PT" dirty="0" err="1" smtClean="0"/>
              <a:t>start</a:t>
            </a:r>
            <a:r>
              <a:rPr lang="pt-PT" dirty="0" smtClean="0"/>
              <a:t> </a:t>
            </a:r>
            <a:r>
              <a:rPr lang="pt-PT" dirty="0" err="1" smtClean="0"/>
              <a:t>button</a:t>
            </a:r>
            <a:r>
              <a:rPr lang="pt-PT" dirty="0" smtClean="0"/>
              <a:t> to </a:t>
            </a:r>
            <a:r>
              <a:rPr lang="pt-PT" dirty="0" err="1" smtClean="0"/>
              <a:t>start</a:t>
            </a:r>
            <a:r>
              <a:rPr lang="pt-PT" dirty="0" smtClean="0"/>
              <a:t> </a:t>
            </a:r>
            <a:r>
              <a:rPr lang="pt-PT" dirty="0" err="1" smtClean="0"/>
              <a:t>interactive</a:t>
            </a:r>
            <a:r>
              <a:rPr lang="pt-PT" dirty="0" smtClean="0"/>
              <a:t> </a:t>
            </a:r>
            <a:r>
              <a:rPr lang="pt-PT" dirty="0" err="1" smtClean="0"/>
              <a:t>mode</a:t>
            </a:r>
            <a:endParaRPr lang="pt-PT" dirty="0" smtClean="0"/>
          </a:p>
          <a:p>
            <a:pPr marL="342900" indent="-342900">
              <a:buFont typeface="+mj-lt"/>
              <a:buAutoNum type="arabicPeriod"/>
            </a:pPr>
            <a:endParaRPr lang="pt-PT" dirty="0" smtClean="0"/>
          </a:p>
          <a:p>
            <a:pPr marL="342900" indent="-342900">
              <a:buFont typeface="+mj-lt"/>
              <a:buAutoNum type="arabicPeriod"/>
            </a:pPr>
            <a:r>
              <a:rPr lang="pt-PT" dirty="0" err="1" smtClean="0"/>
              <a:t>Answer</a:t>
            </a:r>
            <a:r>
              <a:rPr lang="pt-PT" dirty="0" smtClean="0"/>
              <a:t> </a:t>
            </a:r>
            <a:r>
              <a:rPr lang="pt-PT" dirty="0" err="1" smtClean="0"/>
              <a:t>questions</a:t>
            </a:r>
            <a:r>
              <a:rPr lang="pt-PT" dirty="0" smtClean="0"/>
              <a:t> </a:t>
            </a:r>
            <a:r>
              <a:rPr lang="pt-PT" dirty="0" err="1" smtClean="0"/>
              <a:t>with</a:t>
            </a:r>
            <a:r>
              <a:rPr lang="pt-PT" dirty="0" smtClean="0"/>
              <a:t> </a:t>
            </a:r>
            <a:r>
              <a:rPr lang="pt-PT" dirty="0" err="1" smtClean="0"/>
              <a:t>yes</a:t>
            </a:r>
            <a:r>
              <a:rPr lang="pt-PT" dirty="0" smtClean="0"/>
              <a:t> </a:t>
            </a:r>
            <a:r>
              <a:rPr lang="pt-PT" dirty="0" err="1" smtClean="0"/>
              <a:t>or</a:t>
            </a:r>
            <a:r>
              <a:rPr lang="pt-PT" dirty="0" smtClean="0"/>
              <a:t> no</a:t>
            </a:r>
          </a:p>
          <a:p>
            <a:pPr marL="342900" indent="-342900">
              <a:buFont typeface="+mj-lt"/>
              <a:buAutoNum type="arabicPeriod"/>
            </a:pPr>
            <a:endParaRPr lang="pt-PT" dirty="0" smtClean="0"/>
          </a:p>
          <a:p>
            <a:pPr marL="342900" indent="-342900">
              <a:buFont typeface="+mj-lt"/>
              <a:buAutoNum type="arabicPeriod"/>
            </a:pPr>
            <a:r>
              <a:rPr lang="pt-PT" dirty="0" err="1" smtClean="0"/>
              <a:t>Switch</a:t>
            </a:r>
            <a:r>
              <a:rPr lang="pt-PT" dirty="0" smtClean="0"/>
              <a:t> </a:t>
            </a:r>
            <a:r>
              <a:rPr lang="pt-PT" dirty="0" err="1" smtClean="0"/>
              <a:t>back</a:t>
            </a:r>
            <a:r>
              <a:rPr lang="pt-PT" dirty="0" smtClean="0"/>
              <a:t> to normal  </a:t>
            </a:r>
            <a:r>
              <a:rPr lang="pt-PT" dirty="0" err="1" smtClean="0"/>
              <a:t>mode</a:t>
            </a:r>
            <a:r>
              <a:rPr lang="pt-PT" dirty="0" smtClean="0"/>
              <a:t> </a:t>
            </a:r>
            <a:r>
              <a:rPr lang="pt-PT" dirty="0" err="1" smtClean="0"/>
              <a:t>by</a:t>
            </a:r>
            <a:r>
              <a:rPr lang="pt-PT" dirty="0" smtClean="0"/>
              <a:t> </a:t>
            </a:r>
            <a:r>
              <a:rPr lang="pt-PT" dirty="0" err="1" smtClean="0"/>
              <a:t>pressing</a:t>
            </a:r>
            <a:r>
              <a:rPr lang="pt-PT" dirty="0" smtClean="0"/>
              <a:t> </a:t>
            </a:r>
            <a:r>
              <a:rPr lang="pt-PT" dirty="0" err="1" smtClean="0"/>
              <a:t>start</a:t>
            </a:r>
            <a:r>
              <a:rPr lang="pt-PT" dirty="0" smtClean="0"/>
              <a:t> </a:t>
            </a:r>
            <a:r>
              <a:rPr lang="pt-PT" dirty="0" err="1" smtClean="0"/>
              <a:t>again</a:t>
            </a:r>
            <a:endParaRPr lang="pt-PT" dirty="0"/>
          </a:p>
        </p:txBody>
      </p:sp>
      <p:sp>
        <p:nvSpPr>
          <p:cNvPr id="21" name="CaixaDeTexto 20"/>
          <p:cNvSpPr txBox="1"/>
          <p:nvPr/>
        </p:nvSpPr>
        <p:spPr>
          <a:xfrm>
            <a:off x="5458690" y="6083337"/>
            <a:ext cx="3970309" cy="369332"/>
          </a:xfrm>
          <a:prstGeom prst="rect">
            <a:avLst/>
          </a:prstGeom>
          <a:noFill/>
        </p:spPr>
        <p:txBody>
          <a:bodyPr wrap="square" rtlCol="0">
            <a:spAutoFit/>
          </a:bodyPr>
          <a:lstStyle/>
          <a:p>
            <a:pPr algn="ctr"/>
            <a:r>
              <a:rPr lang="pt-PT" dirty="0" err="1" smtClean="0">
                <a:solidFill>
                  <a:schemeClr val="bg1"/>
                </a:solidFill>
              </a:rPr>
              <a:t>Interaction</a:t>
            </a:r>
            <a:r>
              <a:rPr lang="pt-PT" dirty="0" smtClean="0">
                <a:solidFill>
                  <a:schemeClr val="bg1"/>
                </a:solidFill>
              </a:rPr>
              <a:t> </a:t>
            </a:r>
            <a:r>
              <a:rPr lang="pt-PT" dirty="0" err="1" smtClean="0">
                <a:solidFill>
                  <a:schemeClr val="bg1"/>
                </a:solidFill>
              </a:rPr>
              <a:t>with</a:t>
            </a:r>
            <a:r>
              <a:rPr lang="pt-PT" dirty="0" smtClean="0">
                <a:solidFill>
                  <a:schemeClr val="bg1"/>
                </a:solidFill>
              </a:rPr>
              <a:t> Interface</a:t>
            </a:r>
            <a:endParaRPr lang="pt-PT" dirty="0">
              <a:solidFill>
                <a:schemeClr val="bg1"/>
              </a:solidFill>
            </a:endParaRPr>
          </a:p>
        </p:txBody>
      </p:sp>
    </p:spTree>
    <p:extLst>
      <p:ext uri="{BB962C8B-B14F-4D97-AF65-F5344CB8AC3E}">
        <p14:creationId xmlns:p14="http://schemas.microsoft.com/office/powerpoint/2010/main" xmlns="" val="285167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5000"/>
          </a:schemeClr>
        </a:solidFill>
        <a:effectLst/>
      </p:bgPr>
    </p:bg>
    <p:spTree>
      <p:nvGrpSpPr>
        <p:cNvPr id="1" name=""/>
        <p:cNvGrpSpPr/>
        <p:nvPr/>
      </p:nvGrpSpPr>
      <p:grpSpPr>
        <a:xfrm>
          <a:off x="0" y="0"/>
          <a:ext cx="0" cy="0"/>
          <a:chOff x="0" y="0"/>
          <a:chExt cx="0" cy="0"/>
        </a:xfrm>
      </p:grpSpPr>
      <p:pic>
        <p:nvPicPr>
          <p:cNvPr id="7179" name="Picture 11" descr="http://www.sxc.hu/assets/182935/1829344714/sunny-sky-607980-m.jpg"/>
          <p:cNvPicPr>
            <a:picLocks noChangeAspect="1" noChangeArrowheads="1"/>
          </p:cNvPicPr>
          <p:nvPr/>
        </p:nvPicPr>
        <p:blipFill>
          <a:blip r:embed="rId2"/>
          <a:srcRect/>
          <a:stretch>
            <a:fillRect/>
          </a:stretch>
        </p:blipFill>
        <p:spPr bwMode="auto">
          <a:xfrm>
            <a:off x="-60185" y="30480"/>
            <a:ext cx="9204185" cy="6827520"/>
          </a:xfrm>
          <a:prstGeom prst="rect">
            <a:avLst/>
          </a:prstGeom>
          <a:noFill/>
        </p:spPr>
      </p:pic>
      <p:sp>
        <p:nvSpPr>
          <p:cNvPr id="62" name="Cloud 61"/>
          <p:cNvSpPr/>
          <p:nvPr/>
        </p:nvSpPr>
        <p:spPr>
          <a:xfrm>
            <a:off x="5336671" y="227795"/>
            <a:ext cx="3668274" cy="3285422"/>
          </a:xfrm>
          <a:prstGeom prst="cloud">
            <a:avLst/>
          </a:prstGeom>
          <a:solidFill>
            <a:schemeClr val="bg1"/>
          </a:solidFill>
          <a:ln>
            <a:solidFill>
              <a:srgbClr val="7D1126"/>
            </a:solidFill>
          </a:ln>
          <a:effectLst>
            <a:glow rad="139700">
              <a:srgbClr val="E7900F">
                <a:alpha val="40000"/>
              </a:srgbClr>
            </a:glow>
            <a:outerShdw blurRad="40000" dist="230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173" name="Picture 5"/>
          <p:cNvPicPr>
            <a:picLocks noChangeAspect="1" noChangeArrowheads="1"/>
          </p:cNvPicPr>
          <p:nvPr/>
        </p:nvPicPr>
        <p:blipFill>
          <a:blip r:embed="rId3"/>
          <a:srcRect/>
          <a:stretch>
            <a:fillRect/>
          </a:stretch>
        </p:blipFill>
        <p:spPr bwMode="auto">
          <a:xfrm>
            <a:off x="9517859" y="2300724"/>
            <a:ext cx="2426532" cy="1407561"/>
          </a:xfrm>
          <a:prstGeom prst="rect">
            <a:avLst/>
          </a:prstGeom>
          <a:noFill/>
          <a:ln w="9525">
            <a:noFill/>
            <a:miter lim="800000"/>
            <a:headEnd/>
            <a:tailEnd/>
          </a:ln>
        </p:spPr>
      </p:pic>
      <p:sp>
        <p:nvSpPr>
          <p:cNvPr id="36" name="Rectângulo 35"/>
          <p:cNvSpPr/>
          <p:nvPr/>
        </p:nvSpPr>
        <p:spPr>
          <a:xfrm>
            <a:off x="5387640" y="4154100"/>
            <a:ext cx="3447604" cy="2278245"/>
          </a:xfrm>
          <a:prstGeom prst="rect">
            <a:avLst/>
          </a:prstGeom>
          <a:solidFill>
            <a:schemeClr val="tx1">
              <a:lumMod val="85000"/>
              <a:lumOff val="15000"/>
            </a:schemeClr>
          </a:soli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pic>
        <p:nvPicPr>
          <p:cNvPr id="48" name="Picture 2" descr="http://upload.wikimedia.org/wikipedia/commons/2/25/Icon-round-Question_mark.jpg">
            <a:hlinkClick r:id="rId4" action="ppaction://hlinksldjump"/>
          </p:cNvPr>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7642990" y="1950000"/>
            <a:ext cx="576856" cy="574159"/>
          </a:xfrm>
          <a:prstGeom prst="rect">
            <a:avLst/>
          </a:prstGeom>
          <a:noFill/>
        </p:spPr>
      </p:pic>
      <p:pic>
        <p:nvPicPr>
          <p:cNvPr id="1026" name="Picture 2" descr="http://gartic.uol.com.br/imgs/mural/ce/cellis/banco.png">
            <a:hlinkClick r:id="rId6" action="ppaction://hlinksldjump"/>
          </p:cNvPr>
          <p:cNvPicPr>
            <a:picLocks noChangeAspect="1" noChangeArrowheads="1"/>
          </p:cNvPicPr>
          <p:nvPr/>
        </p:nvPicPr>
        <p:blipFill>
          <a:blip r:embed="rId7"/>
          <a:srcRect/>
          <a:stretch>
            <a:fillRect/>
          </a:stretch>
        </p:blipFill>
        <p:spPr bwMode="auto">
          <a:xfrm>
            <a:off x="7272698" y="418289"/>
            <a:ext cx="1211695" cy="1147525"/>
          </a:xfrm>
          <a:prstGeom prst="rect">
            <a:avLst/>
          </a:prstGeom>
          <a:noFill/>
        </p:spPr>
      </p:pic>
      <p:pic>
        <p:nvPicPr>
          <p:cNvPr id="1038" name="Picture 14" descr="http://3.bp.blogspot.com/-sK-8Fdf6t64/T9Wp_Mf0KEI/AAAAAAAABZo/nRGCyYtWPMI/s320/Sol+desenho.jpg">
            <a:hlinkClick r:id="rId8" action="ppaction://hlinksldjump"/>
          </p:cNvPr>
          <p:cNvPicPr>
            <a:picLocks noChangeAspect="1" noChangeArrowheads="1"/>
          </p:cNvPicPr>
          <p:nvPr/>
        </p:nvPicPr>
        <p:blipFill>
          <a:blip r:embed="rId9"/>
          <a:srcRect/>
          <a:stretch>
            <a:fillRect/>
          </a:stretch>
        </p:blipFill>
        <p:spPr bwMode="auto">
          <a:xfrm>
            <a:off x="5943601" y="813628"/>
            <a:ext cx="830060" cy="879534"/>
          </a:xfrm>
          <a:prstGeom prst="rect">
            <a:avLst/>
          </a:prstGeom>
          <a:noFill/>
        </p:spPr>
      </p:pic>
      <p:sp>
        <p:nvSpPr>
          <p:cNvPr id="23" name="Rounded Rectangular Callout 22"/>
          <p:cNvSpPr/>
          <p:nvPr/>
        </p:nvSpPr>
        <p:spPr>
          <a:xfrm>
            <a:off x="280345" y="315583"/>
            <a:ext cx="2984190" cy="2773746"/>
          </a:xfrm>
          <a:prstGeom prst="wedgeRoundRectCallout">
            <a:avLst>
              <a:gd name="adj1" fmla="val 57486"/>
              <a:gd name="adj2" fmla="val 58311"/>
              <a:gd name="adj3" fmla="val 16667"/>
            </a:avLst>
          </a:prstGeom>
          <a:solidFill>
            <a:schemeClr val="tx2">
              <a:lumMod val="20000"/>
              <a:lumOff val="80000"/>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AutoShape 4" descr="data:image/jpeg;base64,/9j/4AAQSkZJRgABAQAAAQABAAD/2wCEAAkGBxQSEhUUExQVFRUVGBQWGBgVFxoYHBkZGhcXFxYVGhYcHCggGxonGxcWITEhJSkrLi8vFx8zODMsNyguLisBCgoKDg0OGxAQGzQmICYsLCwsLCwsLCwsLSwsLCwsLCwsNCwsLCwsLCwsLCwsLCwsLCwsLCwsLCwsLCwsLCwsLP/AABEIAOcA2gMBEQACEQEDEQH/xAAcAAEAAgMBAQEAAAAAAAAAAAAABQYDBAcBAgj/xABJEAACAAQEAwUDCAULAwUBAAABAgADBBEFEiExBkFRBxMiYXEygaEUI0JScpGxwRUzYoLRJDRDU2Nzk7Kz4fAWFzWSotLi8Qj/xAAbAQEAAgMBAQAAAAAAAAAAAAAABAUCAwYBB//EAD0RAAIBAwEFBAgFAgYCAwAAAAABAgMEESEFEjFBURMiYXEGMoGRobHB0RQzQuHwI/EWNENSYnKi4hUkY//aAAwDAQACEQMRAD8A7jACAEAIAQAgBACAEAIAQAgCvY9xIsmfLplGadNR5m4tLlpYF256sbKANSDci0V+0rp29vKa48F5s20KfaTSNKkrGRw1ydRmvrcc44m02hVpXCquWc8fFFtVoRlDCRbVMfRYvKKQ9j0CAEAIAQAgBACAEAIAQAgBACAEAIAQAgBACAPlnA3jGU4xWZPAWvA8lzQwupBHkbxjTqwqLMHleB6008M+42HggAYA5NLrRPxyvYf0Eqnpx8Wf08dxp6xzfpJJqjBdX8kTrBd9vwLEY40tORdJWw9BH1On6q9hzz4n3GZ4IAQB8zHCgk6AaxjOahFylwR6k28IwSK6W5srAnpt+MRKG0LatLdpyyzOdGcFmSNmJprEAIAQAgBACAEAIAQAgBACAEARfE2Ny6Kmm1M2+SUt7DdiSAqDzLED3wBBVNW005m0/ZvcDTYbX9bR85v72pc1W5N41wvAvKFKMIrBsYPVZHAv4W0P5GJGxr129dRfqy4/RmF3S34ZXFFoEd8Ux7ACAOIYM5TH8TlH6fzmm2hQi53vab+Mc96SU820ZdJfNE2xffa8C8RxRbFwoTeWh6qv4CPpllLft4S6xXyOfqLEmjPEowEAIAouM4vNm4g0hDaRTSwZpB9udNF0lnqFl+K3V18oofSC5VO37NPWXyJllT3p73Qz07WZSNwR+MchazcK0JR4posqqzBp9C5x9NKEQAgBACAEAIAQAgBACAEAIAQBzzt3w952EuUJHczJc1gPpKLoQeoGcN+4IAj+CcW+VUUmZe7ZQj33zp4WJ9bZv3hHzva1t2F1KPJ6ryZd209+mn7CciuJDRa8LqM8tSd9j6iPouy7n8RbRm+PB+worinuTaNyLA0iAOJY/L7jii+v8pkA6+Uorpb+45+cVW26e9ZSfRp/Ek2jxVRdo+fF0WrB2vJT0t9xtH0TY8t6yp+X1KO5WKsjdiyNAgDXxGsSTKebMOVJas7HoqgsT9wgDnHChd5HfzRaZVO1S/l3h+bX3SxLX3RwG2rjtruWOEdPdx+Jc2cN2mWHDpWeYo87n0GsaNl0XWuoR8c+7UzuZ7tNst0fRijEAIAQAgBACAEAIAQAgBACAEAYK+kWdLeW4zJMVkYHmrAgj7jAHBOBGbDsQqcMnHQsWlEi2YgXDD7cux/dtHPekNp2tJVo8Y8fIm2VXdluvmdLjiy2Jjh2fqyddR+B/L7o6f0buMSlRb46r6ldfw4TJ+OuK0QBxztWXusbwud/WDutBr7ZXnpb578Yh7Qp9pa1I/8AFm2i8VI+ZbI+al8yycPveXboSPv1/OO69H5qVpu9GynvFipnqScXhEEAUbtXrfmJNGD4q2fKlEA2Pcqwee3mMoAP240XNXsqM6nRNmUI70kj6AtoNBHzKTcnl89ToEsaEzw7J1Z+nhH4n8o6b0bt8ynWfkvqV9/PhH2k9HXFaIAQAgBACAEAIAQAgBACAEAIAQByPt34bmFZWJU5tMpcoew1y5wZcwfYYm9+TX5a+SjGcXGXB6MJtPKN7hXHVraZJy6MfC639hx7S/mPIiPnO0bOVrWdN8OT8C9oVVUhknKWcUYMOXxHMfdGqzuXb1Y1Vyfw5ntWHaQcS3SJwdQw1Bj6PRrRrQU4PRlHKLi8MyRtMTkX/wDQcvItBUf1M9h5eII+o3P6rl5xjUjvQceqaPYvDTLJOmqql2ICqCxJ0AUC5J8rax8ujTnKe4lrnB0G8ksktwdUrOl99KYPKe4BsQbg2vYjb8dCI7LYllc2286iwnjTn5lXd1YVMbvIscdCQhBg5pjdQKjGmGhWhpwuo9mdUEMSD17pQPeYoPSKs4W6gv1P4L+Im2UM1M9CUjiUsstW8FswymyS1HPc+pj6Ns21/D20YPjxfmyjr1N+bZtxPNIgBACAEAIAQAgBAGriWIS5CZ5rBVuq3P1mYKqgDcliBbzjCclCLk+C19x6ll4RENjj3NguXkDe9vW+8cfL0jr9o2ord5Ln/PYWSsY41epJ4fiKzfJuYv8AEdYv9n7UpXawtJdPt1RDrW8qXkb0WhoEAIAwVtKs2W8uYoZHVkZTsVYEMD6gmAPz7IVsAxOZTzs3ySoIMuYdrX8D3vutyrc9j0iq2ts/8XS7vrR1X1RItq/Zy14HUhHASTTwXSeSb4cmm7LyFiPLrHVejdaT36T4cStvorSXUnI6oryo9p3CTYnRGSjKs1XSZLL3y3F1IJAJAKs2w3tBaA0eA+EamTJeXiUyVUjwoiWDoJYWxzFkUuTe3ivooiEtnWsavbRhiXHn/Y2uvUcd3Ohe1UDaJpqPYAQB+epPFYoa/FGqZU9jMqWysq/Qlu6oDmIAAVhY8x7op9rbNqXu5uySxnj44JVtXVLOUdH7P8UTEU+US0dZaOUPeAAlgA3hyk3Gq6xWWmwKtK4jObTitdDdVvIyg0kX0R1ZXnsAIAQBjnTQoJY2Eaq1aFKO9N4RlGLk8IhK3GidJeg6nf3DlHKX3pBOT3bfRdX9CwpWSWsyQwaqaYhLbgkX66A/nF1sa8qXVu5VOKePgvuRbmkqc8I34tiOIAQBz/tp4cn1lCDTls9O5nZBfxgIwOUDUzBuo9RuRDzBWOz/AIySslCXNYCpQWYGw7wD+kXkfMDY+UcNtjZTt5OpTXcfwLa2uN9br4lyRyDcGxHSKaE5U5b0Xh9US5RUlhonKDGQdJmh68vf0jrbDb8J9y40fXk/sVlaycdYEwrA6iOkUk1lEE9j0CAKl2l8IDE6QyxYTpd3kseT29gn6rDQ9NDygDk/A3GJpj8hrx3LSfArzLjLa1pT9BY6Nta3kY5rbGx3Ubr0Fq+K+vmT7W63e7Pgdj4TmrMXvpbB5bCyupBDWJBsRvYgiMdgWdajObqRa0XHzF7VhJJRZYbx05AMM+rRPaYD8fuiNXvKFD8ySRnClOfqojp+OqD4VLeZNvyijr+kdGEsU473wJcLGbXeeDH/ANQf2f8A7v8A6xp/xP8A/l/5f+pl/wDHv/cepj4vqhA8jf8AIRnT9JYN4nTwvPP0R47CWNGb0nE5TfSA9dPxi2obWtKukZ+/T5kedtUjxRt6EdRFimmso0BFA2Fo9B9QAgBAEdiGKLL0Hibp09TFNtDbFK2TjHWXTp5kmjbSqa8iv1NQ0w3Y3/AegjjLq9q3M96o8/L3FrTpRpruow2iMk2bMk3wtNzy86lWltqrKQQT7JsRy0t7o7TYNC4owlGpHCeq8ypvJwnJOL1JyOhIYgBAAwByjtE7JhPc1WHkSagHOZY8CuwN86sP1czz2JttqSaTTT1TCeNUV3gzj8vM+SVw7qepMsO3hzOpymW4+jMuPQnobX5Hamw9xOrb8OcenkWVtd57s/edCjmPMsOJL4JiAXwMdD7JOw8o6bYe040/6FR6cn08CBd27ffj7SfEdcVh7HoEAQGO8GUNa+epppcxwLZtVaw2BZSCR6wBIoJVNLVFCoiAKigWAVRYKo8gBEW5u6VtHeqPH18jOFOU3iKIitxh20Xwj4/fy90cje7dq1cxpd2PxLOlZxjrLVkaTFHKTk8vXzJmEtEIxPRHoEeAR6MG3RYg8s73X6p/LpFlY7UrWz45j0z8iPWtoVPMsdHWLMF1PqOYjt7S9pXUN6m/ZzRT1KcqbxI2YmGB4YAg8Vxa/hln1Ya+RA/jHLbY2xKEnQo+1/YsLW2TW/MgJ1QFIXUs17KNSbbt5KOp01A3IB5qFCdROWdFxfL934LUnymo4R95rC536AE+4Dcn0GvSMYUnVmqdNZbPZSUU3IkafhkTh/KhdNbSb3VgcpBm6asCD4QSvM5jbL22zNkwtlv1NZ9enkVNxcuo8LgWOlpkloqS1VEUAKqgKqgaABRoB5RdEUywAgBACAEAUDtL7NJOJr3ssrJqlByvbwv0WaAL2/aFyOh2hkHM8H4rqsLnfI8TR8otlc+JlU7MG/pJXmLkWI5ZRQ7T2LC4zUo6S6cn+5MoXcod2XA6fS1KTEV5bK6MLhlNwR5GOLq0p0pbk1hrky1jJSWUTmEYmQQjm4NgD06D0jotj7WlGSo1nlPRPo/Eg3VsmnOHtLBHYFYIA0MSxIStBq3Tp5mKnaW1YWiwtZPl9yRQt5VX4Fbnzmc5mNz/AM0EcNcXNS4m51Hkt6dNQWEaVfiEqQmedMSWt7XcgC/QX3PlChb1a8t2nFtns6kYayIsYtVTwfkVBOnLcATZxFPLN9cyhyHdfMKI6C29G5yw60seCIVS+X6EZl4OxaeAZ1fIpgd0ppJfntncg3tzHUxc0di2dNernz/mPgRZXdV8yMxHsmxC5aTi81m3Amd4guBpcq7aXA+j98TlaUEsbi9yNPaTznJAV2KYzhTXrZQqJF7GaoFrC2omIBlvf+kXW0VtxsG1qruLdfh9c/QkQvKkeOpaeH+MaasA7surkkBJi5SSBcqrXKFra2DXtrbeOau9jXFv3mk49Vy8ydTu4T8yWTEZRVWzgBmEsZvCc507sg7PfTKdb6RBlZ1VNwxnCzp06rwN3aRayb9PPZGDKbEf8tHltdVLeopwf7ipTjOO6y0UFYJq3Gh5joY7+wvoXdPfjo+aKWtSdKWGVbtRxWpk0yJSyJs950xEfulLFZd7zBcA5cwGS5tbMSDcRNmnKLSeNGa1oyuYrMrlkPPmLJw+nQXZprCdO1sAElr82rEmwzMdSLga25639HqSea0t5+Gi+7Jk72T0isEvR04QKNS7ZVLMQzu3K7AAHUmwAAHIARz1Z1Lqt2VGOi4RXLx8/EnQSpQ3pP2lswrDO78TEFjtbYD8z5/8PXbM2XC0jl6yfFlbXuHVfgSQEWxGPYAQAgBACAEAIAheKeF6fEJJlVCXG6sujo31ka2h+B5gwBw3EMKr+HJuYfP0Tka/RPkw17qZ57HTfYQb7Z9K7hifHk1x/sbaVaVJ5R0DhziKRWoHkPc6ZkOjoejL7jqNDYxw91s64taii1no1wLanXhUjnJ0iTewvvYX9bax9BpN9mnLjhZ9xSvGXg0cWxHuxZcpc8jyHW3wH+1ortq7SVpTxH1nw8PFm+3oOq/ArbNc3OpMcFOTnJyk8tl1FJLCM9HRNNNl0HMnYfxPlFlsvZsryfSK4vn7CNcXCpLxNrDOCKWVME50NRPBB76os7AjUZRYIgHLIotHeUaMKMdymsIqJScnllljaYiAEAfMxAwIIBBFiDqCOYI6QBzziTs0k3M6ilojHL3tNfu5M9V1GUr+pnA6rMXQHcatc1nRgqMimM5mlmarrMz05mTkI70y7XpaldGlVsu/hmKDmALANbSluLWNB9pHSK10/Q+vjB/qj7iXCrv918fn+5josfn4ZUClr2Z5Ey5kz5mjKNsrk+0AbXa53uCQRaDe7Khd0+1ordmuMVwfivP+JM20rjs3uy1XU6RRVRltmG3MdRHP2N5Us6u+vJomVqSqxw/YWuTNDAMNiLx9DpVY1YKceD1KSUXF4ZXO0ThP9KUnycTTJIdJgYC4JW4yutxmWzE2uNQp5WO08PvgzhYUMlVabMnzQoUzJhJsB9FEJIRdhpqbC5No0woUoScoxSb5oyc5NYbLJG4xEAIAQAgBACAEAIAQBiqqZJiskxVdGBVlYBgwO6kHQjygCq8N9nNHQ1LVNOJgdlZQrPmVQxBOUEZuXMncweoJzH8UFPKzbuzLLlr9eY18q9QNCxPJVY8o1VakaUJVJcEjKMXJpFbuTqxzMdSTzPM25enKPm11czuKrqT4svaVNU47qMlPJLsFXc/Dzhb2869RU4cX/Ge1KihHLLbS0wlqFGw+PnH0a1toW9NU4cEUVSbnLeZmiQYCAEAIAQAgCj8d4MJQmVsmXnuqirkqLGfKQ3WapGq1ErVkcWOm+gsBXMZk0+JUB8XyhArzJLqArkC5K2sAs0bFbAZrbK9ooU6lncqlHSMvVfJPnF+D5dORLaVWG9zXH7mbgiomPSIJhLZPAky1hNlhVMuaL66qwBvrmVo53bFKnC5bhz1a6PmifaybprJeOH6rUyz6j8x+f3xa+jt48u3k/FfYi3tL9aJ2OrK8QAgBACAEAIAGAMQqFuRmFxyvrGlV6Tk4qSyuKMtyWM4PsGNuU+Bjg+o9AgBAHhgDn9bXmqr5pH6mj+ZTznsLz3/dUrLHrM6xzPpHdbsI0Fz1fl/cn2NPLc2bUceWhO8P01gXPPQeg3+P4R2Ho9abtN15LV8PIq76pmW4uRNR0xAEAIAQAgBACAPCIA5XIpf0bikykA/k2JFqinOgEuoQHvZQ8mFh5ZkHWIG0rZ3Fu4x9ZarzRto1NyeeXMiOGC1DWzcPc/MzM0+lvpYXJmSR5jU2/ZJ+lHN7QjG6to3UV3l3Z/JN/wA8CfQbp1HTfB6ovVNNyOrdD8Ofwils67oV41Oj+HP4EurDeg0XFY+mJ5WSgPY9AgBAHhMeAXhlA9j0FY7QcUqKemX5IjNOmTZcsFVDZFN2eYQdLZVIuebLGi4uKdCG9Ukl0yzOEHJ4SNBzc3OsfM6k3OTk3q9S+isLB9JNYbMR6EiM43FWPqya9rPJU4vijZl4nNH07+tjE6ntm8g138+aX9zS7Wk+RuSMdP01v9n+Bi0oekk1+bDPiv3I87D/AGMlKTEEmbHXodD/ALxe2u0ra50hLXo9GQ6lCdPij6xOtWRJmTX9mUjzG+yilj8BFgaTmPAYY0UuZM/WT2m1DnqZsxnB23ylY4HblXtLyeOWF8C5tI4pIsAEVUU28LmSW8asuVLKyoq9ABH022oqjRjTXJFBOW9JsyxvMBACAEAIAQAgBAFQ7UeH2rKF+6zCfIIqJDJowmS9bKRzIuB5kHlAFMoKv9K09JVoQk+TNVn6ZxZalNNbPLOcD9pQTuY5LaGLS4qKS7lWL965+/iWND+rCPWL+Ba45Ysi3Ye95aH9kfhaPpVhU7S2hLwRQVo7tSS8Su/9TieX7gsFlTJkosQLOyGzFN7qDcX0uQeWsU229pVaFSNOlLGmX9CVaUIzTckeHEpp+mfhFC9r3j/1H8PsTfwtJcjw4hN+u0Yvat4/9Rj8NS/2mJ6hzuzH1JiPO8rz4zfvZsVKC/ShLnspuGII849pXlelLfjN596PJ0oSWGizSaklQShuQD8I76lc1ZU4yceKXIppU0m1k4viXaNVyZ875fRT1lCY4lkKVCILKqgsoDg+1mza59NLCIm1NlO8alGWMLGORst7jstMGWj7U6B/aM2V9uXf/IW0ihqejt3H1Wn7cfNE1X1N8ckrJ47w9rWqkF/rB1++66e+Ir2Ler9HxRtV3SfMmqPEJU4XlTZcwfsOrfgYg1barS9eLXmmbY1IS4M2Y0mYj2La1R41lGftGq2XBqp7eIyCp5e3ZD8GMfTLSpKpQhKS1aWSgqJKbSK/wZ/MKX+4lf5BHA7U/wA5U/7Fzb/lRJ2lPjT7S/iIj2v58P8AsvmZ1vy35FyEfTigPYAQAgBACAEAIAQAMAcENEcJx95V7SK0Fk6DOSyD1WYGQeTDrFTtq2Ve1bS1jqvqvcSbWpu1PM6JHz8uiz4YSZAtvlYD1BIEfQ9jy3rKn5P5so7n81nBezTi2TSyHpqt+5eXMYrnVtj7SGwNmDA3Bt7XkYrNtbLq16qq0lnTD+hItLiMFuyZZJ3aXhy7Tmb7Mt/zAipjsC9lxSXtRJd7SRi/7oYf9eZ/hmM/8PXfh7zz8dTH/dDD/rzP8Mw/w9d+HvH46mXbg2ol10tKiUc0rMw10N10sV9dbHy5HWds7YlWjXU6yTRor3UZwxHiXS0dUtCvDC+hj0EbUcO0kw3elp3IFgWky2NulysARGI9nGFz/bopI1JvKBkm56mUVv6GAKXVdjHd1azqCo+TIqEguvfsJhupUK1gEyHcsxvy5xhVpxqwcJrKZ7GTi8o014Z4ippgVJkmqln6UxlsNd2zZZnuBbnFdW2PZ1f0Y8tDfG6qx5lw4RwDEO87zEJlPkAOWTTqSCTbxO7C+ljYKdb6nS0Y0ti2lN53cvq3kSuqkuZI9p9MZmE1qjlJd/dLtMPwUxbEcpHZjW97hsi9rpmlm37LHLz+rljgdu0uzvJPrhlzZyzSRaQYqovDySWsl0kvdQeoB++Pp9GaqU4zXNJnPSWG0fcbDwQAgBACAEAIAQAgDmnanhyT63DFA+dSZMnFhylSwjMD6vkA9TEHaVdUbWcn0x7zdQi5VEiUj5uXpasIS0lb9CfvJI/GPomyKbhZ04vp8239SiuHmrI1p3DNG7FnpKZmYkszSZZJJNySStyfOLI0menwWnljKkiSo3sspFHmbAQBk/Rkn+ql/wDoX+EeYB8TsHp3Uq8iSyncNLQg89QR1gDNRUMuSoSUiS0FyFlqEUXNzZVAG8eg2IAQAgBACAEAIAx1EkOjI2zAqfQixgDhHZer0tRW4fNbxSXzKOtiUdx5Ed0ffHLektDMYVkuqfzRYWE9XE6JHJlmWPA6oMgW/iX8L6H8o7jYd5GrQVJvvR09n80Ke7pOE2+TJSL0iCAEAIAQAgBACAPCYA5xVP31XMqj9L+T03lJXxPMtt4pgZr81WX1tHKbZulWn2MfVjrLz6fT+xY2lPdW8+L4EnJlliFG5IEczSpurUjBc3gnzluxbZcpS2AA5ACPp0IqMVFckUDeXk+4zPBACAEAIAQAgBACAEAIAQAgDhfahJOHY3Ir8p7meAJhF91Xu5lx1yFGA5lT6xFvbf8AEUJU+q08zZRnuTUi+qwIBBuDYgjmDsY+bSW68PiXqeVoQuAcU/yh6eaBJqZZOVSdJyakTJd9wQCSvL3G1zO2qWqjd2rzHr06qRF7RVG6VTidEw+vWYOjcx+Y8o6fZ20qd3DT1lxRX1qEqT14G7FmaBACAEAIAQAjzIITH6rMDJXUt4XtcHKRqoPnzPIX2Oop9qbRdH+hR1qS08v36e8lW9De70uBTWm2cTACzPaVIQWACXDNMP1QQuYk/RRABmOU81OmsOjnSOs5c2+i+Xi23wJyk1iWNXw8i2YBS5mLn6Og9f8A8/GJfo9adpUdaX6dF5/2NV7VxFQXMsMdmVggBACAEAIAQAgBACAEAIAQB5ePG8cQVDtP4c/SOHzZUuzTUImStR+sS/gvewLKWXXTxA8oxjOMvVeT1rHE592UcQd9TmmmG06n8IB0YygbLp1U+E9PD1jj9v2HZ1e3itJcfP8Acs7OrmO4+RK8bcKCuRWRu7qJWsqYLjXfKxGoF7G41U6jmDE2XtN2jcJLMHxX1Ntxb9osriiD4d7QXp5nybEQ0qejZROt4WF7Bmty/bGhGunO0uNk7yVzYPxwuXl9UyNC4/06yOtYdj4YAtYggEOmoI66cvMRla7f3XuXSw+q+qPKlnnvU2TEqpVvZYH0MdDSuaVVZpyT8mQpQlF95GW8bsmJ7HoPCYAxzqhUF2IHrGivc0qKzUkkZQhKfqor+McTImVVNmc5U5u5+rLTdj+EUdXala6fZ2cX4y/nD2kuNvGnrVfsI9wVzZyouLtc+wNCwZr2JPPcW01ub1XZ9jJ0aT3qrzvS/wBq8H16vkb873eekeS6nxT0ueZcXLEZVvpZdzbpewJ9AOQiI6brTVtb6rPHq+vl08PM3KSiu0mWuVkkIATb8zzjsaXYbPt0pvC5+L5lW9+tUeD6psQSYbKdd7EERnbbTt7mW7Tll9OB5UoTprMkbQMTzUewAgBACAEAIAQAgD4mTABckAeeka51IwWZNLzPUm+CNCoxiWuxLH9n+MVVzt21ovCe95EiFpUlx0I+djrn2QF+JilrekVeX5cVH4v7EuNjFeszQnVTv7TE+/T7hpFPWvbis+/Nv4fIlQowh6qN7h5j3hHIg391rGLb0dnNXDgn3ca+ZGvox3M8zmHavwjOoan9K0IsubNORVPgb6Uwgby2+ltYm/PTsKtGFaDpz4MrIzcJZROcI8Vya+UGUhJoHjlE+IHmVG7J+198cFtDZlS0n1jyfL2lxRuI1F4mfiXhqRXS8k5dR7MxdHXfZuY1PhNx5XsRqsdo1bSWYvTmuT/fxMq1CNRalIocCxTC3IpctVTsb5CQLAfssQUYi+qkg21joKt5s/aEf63cl/PY/aQo061B93VE5TdoctSBVU1VSEkXaZLJRT5tYNzH0ecQJ7Cn61vUUvbh/A3K6X64tE5T9o1ICAtan717fey2EZwpbXoru73wfzyeSlay4my3abSp7VXIa/73+Qae+JVG42zjWGfNJfY1zha8mas7tNR7in7+qbTwUshnPrcqPx5xsjS2vXeJSUF7P3fxMW7aPBZFK1fU3LolAnJp57+c3pIBAX1Y8tjfTRPZ9rQe/d1d59P5lmar1J6Uo4JCiw6TIYtKVjMcZWnTXMyaw+rnPsJfUqlhptESvtWVZdhbLch7va/5kzjbqPfqPLNzu8xCoC2v37C9raKPPr6W00oOr/8AXtVnPrS4Z+0fizZLu/1KnsRZMLoO7XUgsdSfyHlHW7P2fTtKe7HV83/ORW1q0qry+BzPhfjB6+dVCc6Bpc51lShYFZK2W9t213Y8zyFgKP0kpzzCaTwl7MkuxktVzLMjEG40I6RzEJyhLei8PqWDimsMm6DGb2WZp+1yPr0jrdn7ejPFOvo+vL29Csr2bXeh7iYVr7R0kZKSzFkFrB9RkBACAEAIA1q2tSULswF9gSAWPQDmY03FaNGnKpLglkyhHekkiFqMadvZAX4mOQufSGvNYprd+ZZU7GC9bUj5s1mN2JJ84pK1xUrS3qks+ZLhTjDSKMcaTYYqqpSWpaY6oo3ZiFHXcxtp0qlV4gm34GMpxistkZSY8tS3d0SNVNsWQFZKH+0nkZRtsuYnkIubXYFzV/M7i+JEqXsI8NToWF0PdLY2LH2iBa56AdI6uysaVpHdgteb6ldVrSqPLNxluLHY6RNNRxvjTsfZZhqsKYypoYt3ObKLn+pfTJz8JNtdwNI8lGM04yWU+KZ6m08og8H7SWkHuMSkzJc1CAzhbH1eWbEeq3vfQDnzF76Pbz3rd4/4v6E6le4WJl8wzGaeo/UTpcwgAkIwJAO113HvEc5Xsrij68GvZoT4VYS4M3mFxY7HkYipuLymbOJHTMApGJLUtOSdSTJlknzJyxKV9dLRVJe9/c19jDoeLw7SA3FJTf4Er/4xsW0rxcKkvezF29N8Yok6Y92oSX82g2RPAo9FWwEYSvrpvWcvez1UKa4RR4TziL3pS6v3m3RGtRVYqJrSqf510IEwg2SX1DzLEZtD4Rdr8gLkXFlsW4uMSkt2PV8X5Ii1bqENFqy34RhYkrqc8wgZnItc+S3OVfIe8k6x2draUraG7TWPm/MqqlSVR5ZIxJMDkXHnZNeYazDGMqepz90Gyhm1LGW1/Axv7J8J8oxlGMluyWUep4eSt4N2hTKaYabFJTy5iGxmZbHSwGeWNwdTnW4Olhzjmr70eU2527x/xf0ZOo3rWk/edEpKpJqLMlsro2oZTcGOVq0alKTjNYZZRmpLKN+krXl+ydOh1H+0S7PaVe10hLTo+Bqq28KnEmqTGEb2vAfPb7/4x1Vpt2hWWKndfwK6rZzhw1RIiYNNRrtrvFyqsJYw1qRcM+4zPBACAOP9r82qlYlQT5VPNny5STLLLVmu7krMW6g2bJkI05c7RHu7dXFGVJvGVxM6c9ySZsYTi1bULf5IKUdZ8ws2179yEUkbbsvOOKubOztpYlUcn0isfHVfAtYValTgseZOhsqXdh4RdmPhHmfIe+KuUd+eILyXFkngtWa1FPmVf8zUOlyPlD/qRbfJY5pxB0stlvcFwRaL2x2BVqNSr91dOf7EOteRWkOJL0/AFKxR6sfLJqj2p2qA88ki+RV8iCdBcsReOtt7Wlbx3aUcfUrZ1JTeZFnpaZJaqktFRFFlVAFVRyAUaARvMDNACAEAR2L4LT1S5KiTLmr/AGihreh3HugDnON9hlJMOalnTaZrggH51Ra2wJDg/vmHgwRr9m2M07j5NiSzV3+fZxz2yMJgsbnYxEq2FtVWJ017sfI2RrTjwZ9VGHcSSrASaWfqdVZBfzOZ009BECWwLJ8mvabvxlUUs/iBrqcNkhvrGYqqOVyDOJNt9DGl+jlrnjL3r7GavqnREpScP47NNpk2hplO5RXmOvoreE+9ucbobAs48U35v7YMHeVWSdF2XS2Oauq6mtO5lu5lyCbixElTpaw0zW8os6NtRo/lwS8kR5TlLiy80dIkpFly0VEUWVUAUAdABoI3GJnj0CAEAQvEvC1LXpkqZKvoQrWs6X5o41HpseYMAcfxXs3xHCphnYbNeolXu0sWz2vcBpd7TOl1s3QDeNFza0biO7Vjn5ryM4VJQeYsz8NdpcidaXVD5POGjFtJZYb6nVPRttrxyd96P1Kfeod5dOf7ljSvU9Jl5M0Zc24te6gtcdQFuT7ooFSk57nPxePmTd5Yyjb4NqlqfnpeYIjuh7xGQ5gACArAHTNa/kRyjp9lbKuKNeNSeN1eOc6NFdc3EJQcVxLfHVleIAQBzPjTtKWlrzRTEZJYlgmYAWZ3bIUVVU6JbOCbElrDQA3r9pUK1ag4UXhvxxpzN1CUYzzIxUFXXVf82omkrdR3ld83YHUkSVOZ7DoRv6xS0PRtZzWnp0X3ZLlf6dxFhwvgZcwmVs56uYrB1Uju5KEbZZCmzWNtXLeyNje/QW1lQt1inHHjzIU6sp+sy3gWiUaz2AEAIAQBGY7jKUqKzBmLustEW2Zna+guQLBQzE8lVjyjXVqxpQc5PRI9jFyaSIwYxMBJuCCdiPhHELb11GTksYfJlt+Dp7pY5T5gD1AP3x3FOe/FS6pMqWsPB9xmeCAPDAHl4xUkwegx6nkHsegQAgBACAEAVLjHs9o8RBaahScf6aVZX02DaWcWFvEDpsRAHNsI4TxTC66TTS81TRTHGZlXwKp0dmvfumW+awNmsNztAvdnUbpZku9yZupV5U3p7jt9HT5EC3vbn8Y3WtuqFGNLOcGFSe/JywZ4kmAgBAHz3YvmsL2te2tt7X6QB7aAPYAQAgBACAPCYAolbW/Kqp5g/VU5eRL6NMuPlEzoQColjmMkz60cr6Q3vC3i/F/T7ljY0uM2bdJTmYwUe89B1jnrK1qXNZU4+3y5sm1aqpx3mW+WtgB0sI+kQioRUVwWi9hRN5eT6jM8EARHF2LGkoqioUBmlS3dQdiwHhv5XtAFT4bx2ZVU0uoJAacgLhL5c2zAXuQAQRvy3McFtK4rUbyqoyay/gXFCnGVKOUW3h+YShBJNm/EReej1WVShJSecP6EO9ioz0JaOhIYgBACAEAIAQB5aAPYAQAgBACAEAIAQAgBACAK9xtiryKfLJNqiewkydL2dgS0wjoiB5h+xbnGqvWjRpyqS4JZ/nmZQi5SUUQVFSrKlpLS+VAFF9SfMnmTuTzJMfNK9aVapKcuLeS+hFQjhci24PR92tz7Tb+XQR2+xrBW1Leku9LV+C6FRc1u0lpwRIxckYQAgCA4/p+8w2tW1yaefYeYRiPiBAFB7Nf/ABlN9l/9WZHz/bn+dn7Pki7tPykdE4b9l/UfhF36Nfkz/wC30IV/668iZjpSCIAQAgBACAEAIAQAgBACAEAIAQAgBACAPDAFGq5wqKkz73RFMqTbUZSQZs0fbZVA3GWUpHtRx/pBf78vw8HouPn+xZ2VHC32SOD02eYDyXU/kP8AnSIWxbTt7hSfCOr+xtu6u5DHNlotHeFOex6BACAIvir+ZVX9xP8A9No8Bzbs1/8AGU32X/1ZkcBtz/Oz9nyRd2n5SOi8ODwt9r8ou/Rpf0Z/9voQr7115ExHSkEQAgBACAEAIAQAgBACAEAIAQAgBACAEAVzifFFJNIrgTJiFnAPiWTcKx01VmvlB0+kR7NjWbUvvwtDfXF6I329LtJ4ZFKoAsNANAByHSPn0m5Nt8S74ItWFUvdyx1Op9ekfQdlWf4a3UXxerKS4qdpPJvRZmgQAgBAENxnOCUFWxvZaeeTb+7aPAUfgul7qgpkIsRKQkebeM/Fo+dbUqdpeVH4492he20cUki/4ElpQ8yT8bflHW7Bgo2cX1bfxKu8lmq0SUXJGEAIAQAgBACAEAIAQAgBACAEAIAQAgAYA45gdQGxjF72DZ5CgX1KorKSBz2S/rHMekql2dPHDLz8MFhYNbzLxhVP3kwA7DU/kP8AnnFLse0/EXKT4LV+zgveSrqpuQ04lqEfQUUp7ACAEAIAoXbhVvLwifkIGdpUtiTY5WcZgotqTa1tNCx5QBklqQADuAL2621j5dW1m2urOhjoi04IhEpb87n3E3Ed1sWnKFnFS8X72U91JOq8EhFuRhACAEAIAQAgBACAEAIAQAgBACAEAIAQBy7ijsmafWtWUtY9NMmEs3hLWawBKkMCAbEkG+/TSMZwjOO7JZXieptPKOh4Nhop5SSwzPlABdzdnPN2PUn3DYWEYUqNOksQil5HspSl6zN6NpiIAQAgBAHPe3HA51XhwWSMzS5yTCtwLqFdDqSBoXB90AbfCGEVc2XJm1uSU6kMZcs5s4CnKZj3IF2IbKt/ZFzYlYqbfY1vRqupxz15EmpdTnHdLsBFqlhYIx7HoEAIAQAgBACAEAIAQAg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030" name="AutoShape 6" descr="data:image/jpeg;base64,/9j/4AAQSkZJRgABAQAAAQABAAD/2wCEAAkGBxQSEhUUExQVFRUVGBQWGBgVFxoYHBkZGhcXFxYVGhYcHCggGxonGxcWITEhJSkrLi8vFx8zODMsNyguLisBCgoKDg0OGxAQGzQmICYsLCwsLCwsLCwsLSwsLCwsLCwsNCwsLCwsLCwsLCwsLCwsLCwsLCwsLCwsLCwsLCwsLP/AABEIAOcA2gMBEQACEQEDEQH/xAAcAAEAAgMBAQEAAAAAAAAAAAAABQYDBAcBAgj/xABJEAACAAQEAwUDCAULAwUBAAABAgADBBEFEiExBkFRBxMiYXEygaEUI0JScpGxwRUzYoLRJDRDU2Nzk7Kz4fAWFzWSotLi8Qj/xAAbAQEAAgMBAQAAAAAAAAAAAAAABAUCAwYBB//EAD0RAAIBAwEFBAgFAgYCAwAAAAABAgMEESEFEjFBURMiYXEGMoGRobHB0RQzQuHwI/EWNENSYnKi4hUkY//aAAwDAQACEQMRAD8A7jACAEAIAQAgBACAEAIAQAgCvY9xIsmfLplGadNR5m4tLlpYF256sbKANSDci0V+0rp29vKa48F5s20KfaTSNKkrGRw1ydRmvrcc44m02hVpXCquWc8fFFtVoRlDCRbVMfRYvKKQ9j0CAEAIAQAgBACAEAIAQAgBACAEAIAQAgBACAPlnA3jGU4xWZPAWvA8lzQwupBHkbxjTqwqLMHleB6008M+42HggAYA5NLrRPxyvYf0Eqnpx8Wf08dxp6xzfpJJqjBdX8kTrBd9vwLEY40tORdJWw9BH1On6q9hzz4n3GZ4IAQB8zHCgk6AaxjOahFylwR6k28IwSK6W5srAnpt+MRKG0LatLdpyyzOdGcFmSNmJprEAIAQAgBACAEAIAQAgBACAEARfE2Ny6Kmm1M2+SUt7DdiSAqDzLED3wBBVNW005m0/ZvcDTYbX9bR85v72pc1W5N41wvAvKFKMIrBsYPVZHAv4W0P5GJGxr129dRfqy4/RmF3S34ZXFFoEd8Ux7ACAOIYM5TH8TlH6fzmm2hQi53vab+Mc96SU820ZdJfNE2xffa8C8RxRbFwoTeWh6qv4CPpllLft4S6xXyOfqLEmjPEowEAIAouM4vNm4g0hDaRTSwZpB9udNF0lnqFl+K3V18oofSC5VO37NPWXyJllT3p73Qz07WZSNwR+MchazcK0JR4posqqzBp9C5x9NKEQAgBACAEAIAQAgBACAEAIAQBzzt3w952EuUJHczJc1gPpKLoQeoGcN+4IAj+CcW+VUUmZe7ZQj33zp4WJ9bZv3hHzva1t2F1KPJ6ryZd209+mn7CciuJDRa8LqM8tSd9j6iPouy7n8RbRm+PB+worinuTaNyLA0iAOJY/L7jii+v8pkA6+Uorpb+45+cVW26e9ZSfRp/Ek2jxVRdo+fF0WrB2vJT0t9xtH0TY8t6yp+X1KO5WKsjdiyNAgDXxGsSTKebMOVJas7HoqgsT9wgDnHChd5HfzRaZVO1S/l3h+bX3SxLX3RwG2rjtruWOEdPdx+Jc2cN2mWHDpWeYo87n0GsaNl0XWuoR8c+7UzuZ7tNst0fRijEAIAQAgBACAEAIAQAgBACAEAYK+kWdLeW4zJMVkYHmrAgj7jAHBOBGbDsQqcMnHQsWlEi2YgXDD7cux/dtHPekNp2tJVo8Y8fIm2VXdluvmdLjiy2Jjh2fqyddR+B/L7o6f0buMSlRb46r6ldfw4TJ+OuK0QBxztWXusbwud/WDutBr7ZXnpb578Yh7Qp9pa1I/8AFm2i8VI+ZbI+al8yycPveXboSPv1/OO69H5qVpu9GynvFipnqScXhEEAUbtXrfmJNGD4q2fKlEA2Pcqwee3mMoAP240XNXsqM6nRNmUI70kj6AtoNBHzKTcnl89ToEsaEzw7J1Z+nhH4n8o6b0bt8ynWfkvqV9/PhH2k9HXFaIAQAgBACAEAIAQAgBACAEAIAQByPt34bmFZWJU5tMpcoew1y5wZcwfYYm9+TX5a+SjGcXGXB6MJtPKN7hXHVraZJy6MfC639hx7S/mPIiPnO0bOVrWdN8OT8C9oVVUhknKWcUYMOXxHMfdGqzuXb1Y1Vyfw5ntWHaQcS3SJwdQw1Bj6PRrRrQU4PRlHKLi8MyRtMTkX/wDQcvItBUf1M9h5eII+o3P6rl5xjUjvQceqaPYvDTLJOmqql2ICqCxJ0AUC5J8rax8ujTnKe4lrnB0G8ksktwdUrOl99KYPKe4BsQbg2vYjb8dCI7LYllc2286iwnjTn5lXd1YVMbvIscdCQhBg5pjdQKjGmGhWhpwuo9mdUEMSD17pQPeYoPSKs4W6gv1P4L+Im2UM1M9CUjiUsstW8FswymyS1HPc+pj6Ns21/D20YPjxfmyjr1N+bZtxPNIgBACAEAIAQAgBAGriWIS5CZ5rBVuq3P1mYKqgDcliBbzjCclCLk+C19x6ll4RENjj3NguXkDe9vW+8cfL0jr9o2ord5Ln/PYWSsY41epJ4fiKzfJuYv8AEdYv9n7UpXawtJdPt1RDrW8qXkb0WhoEAIAwVtKs2W8uYoZHVkZTsVYEMD6gmAPz7IVsAxOZTzs3ySoIMuYdrX8D3vutyrc9j0iq2ts/8XS7vrR1X1RItq/Zy14HUhHASTTwXSeSb4cmm7LyFiPLrHVejdaT36T4cStvorSXUnI6oryo9p3CTYnRGSjKs1XSZLL3y3F1IJAJAKs2w3tBaA0eA+EamTJeXiUyVUjwoiWDoJYWxzFkUuTe3ivooiEtnWsavbRhiXHn/Y2uvUcd3Ohe1UDaJpqPYAQB+epPFYoa/FGqZU9jMqWysq/Qlu6oDmIAAVhY8x7op9rbNqXu5uySxnj44JVtXVLOUdH7P8UTEU+US0dZaOUPeAAlgA3hyk3Gq6xWWmwKtK4jObTitdDdVvIyg0kX0R1ZXnsAIAQBjnTQoJY2Eaq1aFKO9N4RlGLk8IhK3GidJeg6nf3DlHKX3pBOT3bfRdX9CwpWSWsyQwaqaYhLbgkX66A/nF1sa8qXVu5VOKePgvuRbmkqc8I34tiOIAQBz/tp4cn1lCDTls9O5nZBfxgIwOUDUzBuo9RuRDzBWOz/AIySslCXNYCpQWYGw7wD+kXkfMDY+UcNtjZTt5OpTXcfwLa2uN9br4lyRyDcGxHSKaE5U5b0Xh9US5RUlhonKDGQdJmh68vf0jrbDb8J9y40fXk/sVlaycdYEwrA6iOkUk1lEE9j0CAKl2l8IDE6QyxYTpd3kseT29gn6rDQ9NDygDk/A3GJpj8hrx3LSfArzLjLa1pT9BY6Nta3kY5rbGx3Ubr0Fq+K+vmT7W63e7Pgdj4TmrMXvpbB5bCyupBDWJBsRvYgiMdgWdajObqRa0XHzF7VhJJRZYbx05AMM+rRPaYD8fuiNXvKFD8ySRnClOfqojp+OqD4VLeZNvyijr+kdGEsU473wJcLGbXeeDH/ANQf2f8A7v8A6xp/xP8A/l/5f+pl/wDHv/cepj4vqhA8jf8AIRnT9JYN4nTwvPP0R47CWNGb0nE5TfSA9dPxi2obWtKukZ+/T5kedtUjxRt6EdRFimmso0BFA2Fo9B9QAgBAEdiGKLL0Hibp09TFNtDbFK2TjHWXTp5kmjbSqa8iv1NQ0w3Y3/AegjjLq9q3M96o8/L3FrTpRpruow2iMk2bMk3wtNzy86lWltqrKQQT7JsRy0t7o7TYNC4owlGpHCeq8ypvJwnJOL1JyOhIYgBAAwByjtE7JhPc1WHkSagHOZY8CuwN86sP1czz2JttqSaTTT1TCeNUV3gzj8vM+SVw7qepMsO3hzOpymW4+jMuPQnobX5Hamw9xOrb8OcenkWVtd57s/edCjmPMsOJL4JiAXwMdD7JOw8o6bYe040/6FR6cn08CBd27ffj7SfEdcVh7HoEAQGO8GUNa+epppcxwLZtVaw2BZSCR6wBIoJVNLVFCoiAKigWAVRYKo8gBEW5u6VtHeqPH18jOFOU3iKIitxh20Xwj4/fy90cje7dq1cxpd2PxLOlZxjrLVkaTFHKTk8vXzJmEtEIxPRHoEeAR6MG3RYg8s73X6p/LpFlY7UrWz45j0z8iPWtoVPMsdHWLMF1PqOYjt7S9pXUN6m/ZzRT1KcqbxI2YmGB4YAg8Vxa/hln1Ya+RA/jHLbY2xKEnQo+1/YsLW2TW/MgJ1QFIXUs17KNSbbt5KOp01A3IB5qFCdROWdFxfL934LUnymo4R95rC536AE+4Dcn0GvSMYUnVmqdNZbPZSUU3IkafhkTh/KhdNbSb3VgcpBm6asCD4QSvM5jbL22zNkwtlv1NZ9enkVNxcuo8LgWOlpkloqS1VEUAKqgKqgaABRoB5RdEUywAgBACAEAUDtL7NJOJr3ssrJqlByvbwv0WaAL2/aFyOh2hkHM8H4rqsLnfI8TR8otlc+JlU7MG/pJXmLkWI5ZRQ7T2LC4zUo6S6cn+5MoXcod2XA6fS1KTEV5bK6MLhlNwR5GOLq0p0pbk1hrky1jJSWUTmEYmQQjm4NgD06D0jotj7WlGSo1nlPRPo/Eg3VsmnOHtLBHYFYIA0MSxIStBq3Tp5mKnaW1YWiwtZPl9yRQt5VX4Fbnzmc5mNz/AM0EcNcXNS4m51Hkt6dNQWEaVfiEqQmedMSWt7XcgC/QX3PlChb1a8t2nFtns6kYayIsYtVTwfkVBOnLcATZxFPLN9cyhyHdfMKI6C29G5yw60seCIVS+X6EZl4OxaeAZ1fIpgd0ppJfntncg3tzHUxc0di2dNernz/mPgRZXdV8yMxHsmxC5aTi81m3Amd4guBpcq7aXA+j98TlaUEsbi9yNPaTznJAV2KYzhTXrZQqJF7GaoFrC2omIBlvf+kXW0VtxsG1qruLdfh9c/QkQvKkeOpaeH+MaasA7surkkBJi5SSBcqrXKFra2DXtrbeOau9jXFv3mk49Vy8ydTu4T8yWTEZRVWzgBmEsZvCc507sg7PfTKdb6RBlZ1VNwxnCzp06rwN3aRayb9PPZGDKbEf8tHltdVLeopwf7ipTjOO6y0UFYJq3Gh5joY7+wvoXdPfjo+aKWtSdKWGVbtRxWpk0yJSyJs950xEfulLFZd7zBcA5cwGS5tbMSDcRNmnKLSeNGa1oyuYrMrlkPPmLJw+nQXZprCdO1sAElr82rEmwzMdSLga25639HqSea0t5+Gi+7Jk72T0isEvR04QKNS7ZVLMQzu3K7AAHUmwAAHIARz1Z1Lqt2VGOi4RXLx8/EnQSpQ3pP2lswrDO78TEFjtbYD8z5/8PXbM2XC0jl6yfFlbXuHVfgSQEWxGPYAQAgBACAEAIAheKeF6fEJJlVCXG6sujo31ka2h+B5gwBw3EMKr+HJuYfP0Tka/RPkw17qZ57HTfYQb7Z9K7hifHk1x/sbaVaVJ5R0DhziKRWoHkPc6ZkOjoejL7jqNDYxw91s64taii1no1wLanXhUjnJ0iTewvvYX9bax9BpN9mnLjhZ9xSvGXg0cWxHuxZcpc8jyHW3wH+1ortq7SVpTxH1nw8PFm+3oOq/ArbNc3OpMcFOTnJyk8tl1FJLCM9HRNNNl0HMnYfxPlFlsvZsryfSK4vn7CNcXCpLxNrDOCKWVME50NRPBB76os7AjUZRYIgHLIotHeUaMKMdymsIqJScnllljaYiAEAfMxAwIIBBFiDqCOYI6QBzziTs0k3M6ilojHL3tNfu5M9V1GUr+pnA6rMXQHcatc1nRgqMimM5mlmarrMz05mTkI70y7XpaldGlVsu/hmKDmALANbSluLWNB9pHSK10/Q+vjB/qj7iXCrv918fn+5josfn4ZUClr2Z5Ey5kz5mjKNsrk+0AbXa53uCQRaDe7Khd0+1ordmuMVwfivP+JM20rjs3uy1XU6RRVRltmG3MdRHP2N5Us6u+vJomVqSqxw/YWuTNDAMNiLx9DpVY1YKceD1KSUXF4ZXO0ThP9KUnycTTJIdJgYC4JW4yutxmWzE2uNQp5WO08PvgzhYUMlVabMnzQoUzJhJsB9FEJIRdhpqbC5No0woUoScoxSb5oyc5NYbLJG4xEAIAQAgBACAEAIAQBiqqZJiskxVdGBVlYBgwO6kHQjygCq8N9nNHQ1LVNOJgdlZQrPmVQxBOUEZuXMncweoJzH8UFPKzbuzLLlr9eY18q9QNCxPJVY8o1VakaUJVJcEjKMXJpFbuTqxzMdSTzPM25enKPm11czuKrqT4svaVNU47qMlPJLsFXc/Dzhb2869RU4cX/Ge1KihHLLbS0wlqFGw+PnH0a1toW9NU4cEUVSbnLeZmiQYCAEAIAQAgCj8d4MJQmVsmXnuqirkqLGfKQ3WapGq1ErVkcWOm+gsBXMZk0+JUB8XyhArzJLqArkC5K2sAs0bFbAZrbK9ooU6lncqlHSMvVfJPnF+D5dORLaVWG9zXH7mbgiomPSIJhLZPAky1hNlhVMuaL66qwBvrmVo53bFKnC5bhz1a6PmifaybprJeOH6rUyz6j8x+f3xa+jt48u3k/FfYi3tL9aJ2OrK8QAgBACAEAIAGAMQqFuRmFxyvrGlV6Tk4qSyuKMtyWM4PsGNuU+Bjg+o9AgBAHhgDn9bXmqr5pH6mj+ZTznsLz3/dUrLHrM6xzPpHdbsI0Fz1fl/cn2NPLc2bUceWhO8P01gXPPQeg3+P4R2Ho9abtN15LV8PIq76pmW4uRNR0xAEAIAQAgBACAPCIA5XIpf0bikykA/k2JFqinOgEuoQHvZQ8mFh5ZkHWIG0rZ3Fu4x9ZarzRto1NyeeXMiOGC1DWzcPc/MzM0+lvpYXJmSR5jU2/ZJ+lHN7QjG6to3UV3l3Z/JN/wA8CfQbp1HTfB6ovVNNyOrdD8Ofwils67oV41Oj+HP4EurDeg0XFY+mJ5WSgPY9AgBAHhMeAXhlA9j0FY7QcUqKemX5IjNOmTZcsFVDZFN2eYQdLZVIuebLGi4uKdCG9Ukl0yzOEHJ4SNBzc3OsfM6k3OTk3q9S+isLB9JNYbMR6EiM43FWPqya9rPJU4vijZl4nNH07+tjE6ntm8g138+aX9zS7Wk+RuSMdP01v9n+Bi0oekk1+bDPiv3I87D/AGMlKTEEmbHXodD/ALxe2u0ra50hLXo9GQ6lCdPij6xOtWRJmTX9mUjzG+yilj8BFgaTmPAYY0UuZM/WT2m1DnqZsxnB23ylY4HblXtLyeOWF8C5tI4pIsAEVUU28LmSW8asuVLKyoq9ABH022oqjRjTXJFBOW9JsyxvMBACAEAIAQAgBAFQ7UeH2rKF+6zCfIIqJDJowmS9bKRzIuB5kHlAFMoKv9K09JVoQk+TNVn6ZxZalNNbPLOcD9pQTuY5LaGLS4qKS7lWL965+/iWND+rCPWL+Ba45Ysi3Ye95aH9kfhaPpVhU7S2hLwRQVo7tSS8Su/9TieX7gsFlTJkosQLOyGzFN7qDcX0uQeWsU229pVaFSNOlLGmX9CVaUIzTckeHEpp+mfhFC9r3j/1H8PsTfwtJcjw4hN+u0Yvat4/9Rj8NS/2mJ6hzuzH1JiPO8rz4zfvZsVKC/ShLnspuGII849pXlelLfjN596PJ0oSWGizSaklQShuQD8I76lc1ZU4yceKXIppU0m1k4viXaNVyZ875fRT1lCY4lkKVCILKqgsoDg+1mza59NLCIm1NlO8alGWMLGORst7jstMGWj7U6B/aM2V9uXf/IW0ihqejt3H1Wn7cfNE1X1N8ckrJ47w9rWqkF/rB1++66e+Ir2Ler9HxRtV3SfMmqPEJU4XlTZcwfsOrfgYg1barS9eLXmmbY1IS4M2Y0mYj2La1R41lGftGq2XBqp7eIyCp5e3ZD8GMfTLSpKpQhKS1aWSgqJKbSK/wZ/MKX+4lf5BHA7U/wA5U/7Fzb/lRJ2lPjT7S/iIj2v58P8AsvmZ1vy35FyEfTigPYAQAgBACAEAIAQAMAcENEcJx95V7SK0Fk6DOSyD1WYGQeTDrFTtq2Ve1bS1jqvqvcSbWpu1PM6JHz8uiz4YSZAtvlYD1BIEfQ9jy3rKn5P5so7n81nBezTi2TSyHpqt+5eXMYrnVtj7SGwNmDA3Bt7XkYrNtbLq16qq0lnTD+hItLiMFuyZZJ3aXhy7Tmb7Mt/zAipjsC9lxSXtRJd7SRi/7oYf9eZ/hmM/8PXfh7zz8dTH/dDD/rzP8Mw/w9d+HvH46mXbg2ol10tKiUc0rMw10N10sV9dbHy5HWds7YlWjXU6yTRor3UZwxHiXS0dUtCvDC+hj0EbUcO0kw3elp3IFgWky2NulysARGI9nGFz/bopI1JvKBkm56mUVv6GAKXVdjHd1azqCo+TIqEguvfsJhupUK1gEyHcsxvy5xhVpxqwcJrKZ7GTi8o014Z4ippgVJkmqln6UxlsNd2zZZnuBbnFdW2PZ1f0Y8tDfG6qx5lw4RwDEO87zEJlPkAOWTTqSCTbxO7C+ljYKdb6nS0Y0ti2lN53cvq3kSuqkuZI9p9MZmE1qjlJd/dLtMPwUxbEcpHZjW97hsi9rpmlm37LHLz+rljgdu0uzvJPrhlzZyzSRaQYqovDySWsl0kvdQeoB++Pp9GaqU4zXNJnPSWG0fcbDwQAgBACAEAIAQAgDmnanhyT63DFA+dSZMnFhylSwjMD6vkA9TEHaVdUbWcn0x7zdQi5VEiUj5uXpasIS0lb9CfvJI/GPomyKbhZ04vp8239SiuHmrI1p3DNG7FnpKZmYkszSZZJJNySStyfOLI0menwWnljKkiSo3sspFHmbAQBk/Rkn+ql/wDoX+EeYB8TsHp3Uq8iSyncNLQg89QR1gDNRUMuSoSUiS0FyFlqEUXNzZVAG8eg2IAQAgBACAEAIAx1EkOjI2zAqfQixgDhHZer0tRW4fNbxSXzKOtiUdx5Ed0ffHLektDMYVkuqfzRYWE9XE6JHJlmWPA6oMgW/iX8L6H8o7jYd5GrQVJvvR09n80Ke7pOE2+TJSL0iCAEAIAQAgBACAPCYA5xVP31XMqj9L+T03lJXxPMtt4pgZr81WX1tHKbZulWn2MfVjrLz6fT+xY2lPdW8+L4EnJlliFG5IEczSpurUjBc3gnzluxbZcpS2AA5ACPp0IqMVFckUDeXk+4zPBACAEAIAQAgBACAEAIAQAgDhfahJOHY3Ir8p7meAJhF91Xu5lx1yFGA5lT6xFvbf8AEUJU+q08zZRnuTUi+qwIBBuDYgjmDsY+bSW68PiXqeVoQuAcU/yh6eaBJqZZOVSdJyakTJd9wQCSvL3G1zO2qWqjd2rzHr06qRF7RVG6VTidEw+vWYOjcx+Y8o6fZ20qd3DT1lxRX1qEqT14G7FmaBACAEAIAQAjzIITH6rMDJXUt4XtcHKRqoPnzPIX2Oop9qbRdH+hR1qS08v36e8lW9De70uBTWm2cTACzPaVIQWACXDNMP1QQuYk/RRABmOU81OmsOjnSOs5c2+i+Xi23wJyk1iWNXw8i2YBS5mLn6Og9f8A8/GJfo9adpUdaX6dF5/2NV7VxFQXMsMdmVggBACAEAIAQAgBACAEAIAQB5ePG8cQVDtP4c/SOHzZUuzTUImStR+sS/gvewLKWXXTxA8oxjOMvVeT1rHE592UcQd9TmmmG06n8IB0YygbLp1U+E9PD1jj9v2HZ1e3itJcfP8Acs7OrmO4+RK8bcKCuRWRu7qJWsqYLjXfKxGoF7G41U6jmDE2XtN2jcJLMHxX1Ntxb9osriiD4d7QXp5nybEQ0qejZROt4WF7Bmty/bGhGunO0uNk7yVzYPxwuXl9UyNC4/06yOtYdj4YAtYggEOmoI66cvMRla7f3XuXSw+q+qPKlnnvU2TEqpVvZYH0MdDSuaVVZpyT8mQpQlF95GW8bsmJ7HoPCYAxzqhUF2IHrGivc0qKzUkkZQhKfqor+McTImVVNmc5U5u5+rLTdj+EUdXala6fZ2cX4y/nD2kuNvGnrVfsI9wVzZyouLtc+wNCwZr2JPPcW01ub1XZ9jJ0aT3qrzvS/wBq8H16vkb873eekeS6nxT0ueZcXLEZVvpZdzbpewJ9AOQiI6brTVtb6rPHq+vl08PM3KSiu0mWuVkkIATb8zzjsaXYbPt0pvC5+L5lW9+tUeD6psQSYbKdd7EERnbbTt7mW7Tll9OB5UoTprMkbQMTzUewAgBACAEAIAQAgD4mTABckAeeka51IwWZNLzPUm+CNCoxiWuxLH9n+MVVzt21ovCe95EiFpUlx0I+djrn2QF+JilrekVeX5cVH4v7EuNjFeszQnVTv7TE+/T7hpFPWvbis+/Nv4fIlQowh6qN7h5j3hHIg391rGLb0dnNXDgn3ca+ZGvox3M8zmHavwjOoan9K0IsubNORVPgb6Uwgby2+ltYm/PTsKtGFaDpz4MrIzcJZROcI8Vya+UGUhJoHjlE+IHmVG7J+198cFtDZlS0n1jyfL2lxRuI1F4mfiXhqRXS8k5dR7MxdHXfZuY1PhNx5XsRqsdo1bSWYvTmuT/fxMq1CNRalIocCxTC3IpctVTsb5CQLAfssQUYi+qkg21joKt5s/aEf63cl/PY/aQo061B93VE5TdoctSBVU1VSEkXaZLJRT5tYNzH0ecQJ7Cn61vUUvbh/A3K6X64tE5T9o1ICAtan717fey2EZwpbXoru73wfzyeSlay4my3abSp7VXIa/73+Qae+JVG42zjWGfNJfY1zha8mas7tNR7in7+qbTwUshnPrcqPx5xsjS2vXeJSUF7P3fxMW7aPBZFK1fU3LolAnJp57+c3pIBAX1Y8tjfTRPZ9rQe/d1d59P5lmar1J6Uo4JCiw6TIYtKVjMcZWnTXMyaw+rnPsJfUqlhptESvtWVZdhbLch7va/5kzjbqPfqPLNzu8xCoC2v37C9raKPPr6W00oOr/8AXtVnPrS4Z+0fizZLu/1KnsRZMLoO7XUgsdSfyHlHW7P2fTtKe7HV83/ORW1q0qry+BzPhfjB6+dVCc6Bpc51lShYFZK2W9t213Y8zyFgKP0kpzzCaTwl7MkuxktVzLMjEG40I6RzEJyhLei8PqWDimsMm6DGb2WZp+1yPr0jrdn7ejPFOvo+vL29Csr2bXeh7iYVr7R0kZKSzFkFrB9RkBACAEAIA1q2tSULswF9gSAWPQDmY03FaNGnKpLglkyhHekkiFqMadvZAX4mOQufSGvNYprd+ZZU7GC9bUj5s1mN2JJ84pK1xUrS3qks+ZLhTjDSKMcaTYYqqpSWpaY6oo3ZiFHXcxtp0qlV4gm34GMpxistkZSY8tS3d0SNVNsWQFZKH+0nkZRtsuYnkIubXYFzV/M7i+JEqXsI8NToWF0PdLY2LH2iBa56AdI6uysaVpHdgteb6ldVrSqPLNxluLHY6RNNRxvjTsfZZhqsKYypoYt3ObKLn+pfTJz8JNtdwNI8lGM04yWU+KZ6m08og8H7SWkHuMSkzJc1CAzhbH1eWbEeq3vfQDnzF76Pbz3rd4/4v6E6le4WJl8wzGaeo/UTpcwgAkIwJAO113HvEc5Xsrij68GvZoT4VYS4M3mFxY7HkYipuLymbOJHTMApGJLUtOSdSTJlknzJyxKV9dLRVJe9/c19jDoeLw7SA3FJTf4Er/4xsW0rxcKkvezF29N8Yok6Y92oSX82g2RPAo9FWwEYSvrpvWcvez1UKa4RR4TziL3pS6v3m3RGtRVYqJrSqf510IEwg2SX1DzLEZtD4Rdr8gLkXFlsW4uMSkt2PV8X5Ii1bqENFqy34RhYkrqc8wgZnItc+S3OVfIe8k6x2draUraG7TWPm/MqqlSVR5ZIxJMDkXHnZNeYazDGMqepz90Gyhm1LGW1/Axv7J8J8oxlGMluyWUep4eSt4N2hTKaYabFJTy5iGxmZbHSwGeWNwdTnW4Olhzjmr70eU2527x/xf0ZOo3rWk/edEpKpJqLMlsro2oZTcGOVq0alKTjNYZZRmpLKN+krXl+ydOh1H+0S7PaVe10hLTo+Bqq28KnEmqTGEb2vAfPb7/4x1Vpt2hWWKndfwK6rZzhw1RIiYNNRrtrvFyqsJYw1qRcM+4zPBACAOP9r82qlYlQT5VPNny5STLLLVmu7krMW6g2bJkI05c7RHu7dXFGVJvGVxM6c9ySZsYTi1bULf5IKUdZ8ws2179yEUkbbsvOOKubOztpYlUcn0isfHVfAtYValTgseZOhsqXdh4RdmPhHmfIe+KuUd+eILyXFkngtWa1FPmVf8zUOlyPlD/qRbfJY5pxB0stlvcFwRaL2x2BVqNSr91dOf7EOteRWkOJL0/AFKxR6sfLJqj2p2qA88ki+RV8iCdBcsReOtt7Wlbx3aUcfUrZ1JTeZFnpaZJaqktFRFFlVAFVRyAUaARvMDNACAEAR2L4LT1S5KiTLmr/AGihreh3HugDnON9hlJMOalnTaZrggH51Ra2wJDg/vmHgwRr9m2M07j5NiSzV3+fZxz2yMJgsbnYxEq2FtVWJ017sfI2RrTjwZ9VGHcSSrASaWfqdVZBfzOZ009BECWwLJ8mvabvxlUUs/iBrqcNkhvrGYqqOVyDOJNt9DGl+jlrnjL3r7GavqnREpScP47NNpk2hplO5RXmOvoreE+9ucbobAs48U35v7YMHeVWSdF2XS2Oauq6mtO5lu5lyCbixElTpaw0zW8os6NtRo/lwS8kR5TlLiy80dIkpFly0VEUWVUAUAdABoI3GJnj0CAEAQvEvC1LXpkqZKvoQrWs6X5o41HpseYMAcfxXs3xHCphnYbNeolXu0sWz2vcBpd7TOl1s3QDeNFza0biO7Vjn5ryM4VJQeYsz8NdpcidaXVD5POGjFtJZYb6nVPRttrxyd96P1Kfeod5dOf7ljSvU9Jl5M0Zc24te6gtcdQFuT7ooFSk57nPxePmTd5Yyjb4NqlqfnpeYIjuh7xGQ5gACArAHTNa/kRyjp9lbKuKNeNSeN1eOc6NFdc3EJQcVxLfHVleIAQBzPjTtKWlrzRTEZJYlgmYAWZ3bIUVVU6JbOCbElrDQA3r9pUK1ag4UXhvxxpzN1CUYzzIxUFXXVf82omkrdR3ld83YHUkSVOZ7DoRv6xS0PRtZzWnp0X3ZLlf6dxFhwvgZcwmVs56uYrB1Uju5KEbZZCmzWNtXLeyNje/QW1lQt1inHHjzIU6sp+sy3gWiUaz2AEAIAQBGY7jKUqKzBmLustEW2Zna+guQLBQzE8lVjyjXVqxpQc5PRI9jFyaSIwYxMBJuCCdiPhHELb11GTksYfJlt+Dp7pY5T5gD1AP3x3FOe/FS6pMqWsPB9xmeCAPDAHl4xUkwegx6nkHsegQAgBACAEAVLjHs9o8RBaahScf6aVZX02DaWcWFvEDpsRAHNsI4TxTC66TTS81TRTHGZlXwKp0dmvfumW+awNmsNztAvdnUbpZku9yZupV5U3p7jt9HT5EC3vbn8Y3WtuqFGNLOcGFSe/JywZ4kmAgBAHz3YvmsL2te2tt7X6QB7aAPYAQAgBACAPCYAolbW/Kqp5g/VU5eRL6NMuPlEzoQColjmMkz60cr6Q3vC3i/F/T7ljY0uM2bdJTmYwUe89B1jnrK1qXNZU4+3y5sm1aqpx3mW+WtgB0sI+kQioRUVwWi9hRN5eT6jM8EARHF2LGkoqioUBmlS3dQdiwHhv5XtAFT4bx2ZVU0uoJAacgLhL5c2zAXuQAQRvy3McFtK4rUbyqoyay/gXFCnGVKOUW3h+YShBJNm/EReej1WVShJSecP6EO9ioz0JaOhIYgBACAEAIAQB5aAPYAQAgBACAEAIAQAgBACAK9xtiryKfLJNqiewkydL2dgS0wjoiB5h+xbnGqvWjRpyqS4JZ/nmZQi5SUUQVFSrKlpLS+VAFF9SfMnmTuTzJMfNK9aVapKcuLeS+hFQjhci24PR92tz7Tb+XQR2+xrBW1Leku9LV+C6FRc1u0lpwRIxckYQAgCA4/p+8w2tW1yaefYeYRiPiBAFB7Nf/ABlN9l/9WZHz/bn+dn7Pki7tPykdE4b9l/UfhF36Nfkz/wC30IV/668iZjpSCIAQAgBACAEAIAQAgBACAEAIAQAgBACAPDAFGq5wqKkz73RFMqTbUZSQZs0fbZVA3GWUpHtRx/pBf78vw8HouPn+xZ2VHC32SOD02eYDyXU/kP8AnSIWxbTt7hSfCOr+xtu6u5DHNlotHeFOex6BACAIvir+ZVX9xP8A9No8Bzbs1/8AGU32X/1ZkcBtz/Oz9nyRd2n5SOi8ODwt9r8ou/Rpf0Z/9voQr7115ExHSkEQAgBACAEAIAQAgBACAEAIAQAgBACAEAVzifFFJNIrgTJiFnAPiWTcKx01VmvlB0+kR7NjWbUvvwtDfXF6I329LtJ4ZFKoAsNANAByHSPn0m5Nt8S74ItWFUvdyx1Op9ekfQdlWf4a3UXxerKS4qdpPJvRZmgQAgBAENxnOCUFWxvZaeeTb+7aPAUfgul7qgpkIsRKQkebeM/Fo+dbUqdpeVH4492he20cUki/4ElpQ8yT8bflHW7Bgo2cX1bfxKu8lmq0SUXJGEAIAQAgBACAEAIAQAgBACAEAIAQAgAYA45gdQGxjF72DZ5CgX1KorKSBz2S/rHMekql2dPHDLz8MFhYNbzLxhVP3kwA7DU/kP8AnnFLse0/EXKT4LV+zgveSrqpuQ04lqEfQUUp7ACAEAIAoXbhVvLwifkIGdpUtiTY5WcZgotqTa1tNCx5QBklqQADuAL2621j5dW1m2urOhjoi04IhEpb87n3E3Ed1sWnKFnFS8X72U91JOq8EhFuRhACAEAIAQAgBACAEAIAQAgBACAEAIAQBy7ijsmafWtWUtY9NMmEs3hLWawBKkMCAbEkG+/TSMZwjOO7JZXieptPKOh4Nhop5SSwzPlABdzdnPN2PUn3DYWEYUqNOksQil5HspSl6zN6NpiIAQAgBAHPe3HA51XhwWSMzS5yTCtwLqFdDqSBoXB90AbfCGEVc2XJm1uSU6kMZcs5s4CnKZj3IF2IbKt/ZFzYlYqbfY1vRqupxz15EmpdTnHdLsBFqlhYIx7HoEAIAQAgBACAEAIAQAg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032" name="AutoShape 8" descr="data:image/jpeg;base64,/9j/4AAQSkZJRgABAQAAAQABAAD/2wCEAAkGBxQSEhUUExQVFRUVGBQWGBgVFxoYHBkZGhcXFxYVGhYcHCggGxonGxcWITEhJSkrLi8vFx8zODMsNyguLisBCgoKDg0OGxAQGzQmICYsLCwsLCwsLCwsLSwsLCwsLCwsNCwsLCwsLCwsLCwsLCwsLCwsLCwsLCwsLCwsLCwsLP/AABEIAOcA2gMBEQACEQEDEQH/xAAcAAEAAgMBAQEAAAAAAAAAAAAABQYDBAcBAgj/xABJEAACAAQEAwUDCAULAwUBAAABAgADBBEFEiExBkFRBxMiYXEygaEUI0JScpGxwRUzYoLRJDRDU2Nzk7Kz4fAWFzWSotLi8Qj/xAAbAQEAAgMBAQAAAAAAAAAAAAAABAUCAwYBB//EAD0RAAIBAwEFBAgFAgYCAwAAAAABAgMEESEFEjFBURMiYXEGMoGRobHB0RQzQuHwI/EWNENSYnKi4hUkY//aAAwDAQACEQMRAD8A7jACAEAIAQAgBACAEAIAQAgCvY9xIsmfLplGadNR5m4tLlpYF256sbKANSDci0V+0rp29vKa48F5s20KfaTSNKkrGRw1ydRmvrcc44m02hVpXCquWc8fFFtVoRlDCRbVMfRYvKKQ9j0CAEAIAQAgBACAEAIAQAgBACAEAIAQAgBACAPlnA3jGU4xWZPAWvA8lzQwupBHkbxjTqwqLMHleB6008M+42HggAYA5NLrRPxyvYf0Eqnpx8Wf08dxp6xzfpJJqjBdX8kTrBd9vwLEY40tORdJWw9BH1On6q9hzz4n3GZ4IAQB8zHCgk6AaxjOahFylwR6k28IwSK6W5srAnpt+MRKG0LatLdpyyzOdGcFmSNmJprEAIAQAgBACAEAIAQAgBACAEARfE2Ny6Kmm1M2+SUt7DdiSAqDzLED3wBBVNW005m0/ZvcDTYbX9bR85v72pc1W5N41wvAvKFKMIrBsYPVZHAv4W0P5GJGxr129dRfqy4/RmF3S34ZXFFoEd8Ux7ACAOIYM5TH8TlH6fzmm2hQi53vab+Mc96SU820ZdJfNE2xffa8C8RxRbFwoTeWh6qv4CPpllLft4S6xXyOfqLEmjPEowEAIAouM4vNm4g0hDaRTSwZpB9udNF0lnqFl+K3V18oofSC5VO37NPWXyJllT3p73Qz07WZSNwR+MchazcK0JR4posqqzBp9C5x9NKEQAgBACAEAIAQAgBACAEAIAQBzzt3w952EuUJHczJc1gPpKLoQeoGcN+4IAj+CcW+VUUmZe7ZQj33zp4WJ9bZv3hHzva1t2F1KPJ6ryZd209+mn7CciuJDRa8LqM8tSd9j6iPouy7n8RbRm+PB+worinuTaNyLA0iAOJY/L7jii+v8pkA6+Uorpb+45+cVW26e9ZSfRp/Ek2jxVRdo+fF0WrB2vJT0t9xtH0TY8t6yp+X1KO5WKsjdiyNAgDXxGsSTKebMOVJas7HoqgsT9wgDnHChd5HfzRaZVO1S/l3h+bX3SxLX3RwG2rjtruWOEdPdx+Jc2cN2mWHDpWeYo87n0GsaNl0XWuoR8c+7UzuZ7tNst0fRijEAIAQAgBACAEAIAQAgBACAEAYK+kWdLeW4zJMVkYHmrAgj7jAHBOBGbDsQqcMnHQsWlEi2YgXDD7cux/dtHPekNp2tJVo8Y8fIm2VXdluvmdLjiy2Jjh2fqyddR+B/L7o6f0buMSlRb46r6ldfw4TJ+OuK0QBxztWXusbwud/WDutBr7ZXnpb578Yh7Qp9pa1I/8AFm2i8VI+ZbI+al8yycPveXboSPv1/OO69H5qVpu9GynvFipnqScXhEEAUbtXrfmJNGD4q2fKlEA2Pcqwee3mMoAP240XNXsqM6nRNmUI70kj6AtoNBHzKTcnl89ToEsaEzw7J1Z+nhH4n8o6b0bt8ynWfkvqV9/PhH2k9HXFaIAQAgBACAEAIAQAgBACAEAIAQByPt34bmFZWJU5tMpcoew1y5wZcwfYYm9+TX5a+SjGcXGXB6MJtPKN7hXHVraZJy6MfC639hx7S/mPIiPnO0bOVrWdN8OT8C9oVVUhknKWcUYMOXxHMfdGqzuXb1Y1Vyfw5ntWHaQcS3SJwdQw1Bj6PRrRrQU4PRlHKLi8MyRtMTkX/wDQcvItBUf1M9h5eII+o3P6rl5xjUjvQceqaPYvDTLJOmqql2ICqCxJ0AUC5J8rax8ujTnKe4lrnB0G8ksktwdUrOl99KYPKe4BsQbg2vYjb8dCI7LYllc2286iwnjTn5lXd1YVMbvIscdCQhBg5pjdQKjGmGhWhpwuo9mdUEMSD17pQPeYoPSKs4W6gv1P4L+Im2UM1M9CUjiUsstW8FswymyS1HPc+pj6Ns21/D20YPjxfmyjr1N+bZtxPNIgBACAEAIAQAgBAGriWIS5CZ5rBVuq3P1mYKqgDcliBbzjCclCLk+C19x6ll4RENjj3NguXkDe9vW+8cfL0jr9o2ord5Ln/PYWSsY41epJ4fiKzfJuYv8AEdYv9n7UpXawtJdPt1RDrW8qXkb0WhoEAIAwVtKs2W8uYoZHVkZTsVYEMD6gmAPz7IVsAxOZTzs3ySoIMuYdrX8D3vutyrc9j0iq2ts/8XS7vrR1X1RItq/Zy14HUhHASTTwXSeSb4cmm7LyFiPLrHVejdaT36T4cStvorSXUnI6oryo9p3CTYnRGSjKs1XSZLL3y3F1IJAJAKs2w3tBaA0eA+EamTJeXiUyVUjwoiWDoJYWxzFkUuTe3ivooiEtnWsavbRhiXHn/Y2uvUcd3Ohe1UDaJpqPYAQB+epPFYoa/FGqZU9jMqWysq/Qlu6oDmIAAVhY8x7op9rbNqXu5uySxnj44JVtXVLOUdH7P8UTEU+US0dZaOUPeAAlgA3hyk3Gq6xWWmwKtK4jObTitdDdVvIyg0kX0R1ZXnsAIAQBjnTQoJY2Eaq1aFKO9N4RlGLk8IhK3GidJeg6nf3DlHKX3pBOT3bfRdX9CwpWSWsyQwaqaYhLbgkX66A/nF1sa8qXVu5VOKePgvuRbmkqc8I34tiOIAQBz/tp4cn1lCDTls9O5nZBfxgIwOUDUzBuo9RuRDzBWOz/AIySslCXNYCpQWYGw7wD+kXkfMDY+UcNtjZTt5OpTXcfwLa2uN9br4lyRyDcGxHSKaE5U5b0Xh9US5RUlhonKDGQdJmh68vf0jrbDb8J9y40fXk/sVlaycdYEwrA6iOkUk1lEE9j0CAKl2l8IDE6QyxYTpd3kseT29gn6rDQ9NDygDk/A3GJpj8hrx3LSfArzLjLa1pT9BY6Nta3kY5rbGx3Ubr0Fq+K+vmT7W63e7Pgdj4TmrMXvpbB5bCyupBDWJBsRvYgiMdgWdajObqRa0XHzF7VhJJRZYbx05AMM+rRPaYD8fuiNXvKFD8ySRnClOfqojp+OqD4VLeZNvyijr+kdGEsU473wJcLGbXeeDH/ANQf2f8A7v8A6xp/xP8A/l/5f+pl/wDHv/cepj4vqhA8jf8AIRnT9JYN4nTwvPP0R47CWNGb0nE5TfSA9dPxi2obWtKukZ+/T5kedtUjxRt6EdRFimmso0BFA2Fo9B9QAgBAEdiGKLL0Hibp09TFNtDbFK2TjHWXTp5kmjbSqa8iv1NQ0w3Y3/AegjjLq9q3M96o8/L3FrTpRpruow2iMk2bMk3wtNzy86lWltqrKQQT7JsRy0t7o7TYNC4owlGpHCeq8ypvJwnJOL1JyOhIYgBAAwByjtE7JhPc1WHkSagHOZY8CuwN86sP1czz2JttqSaTTT1TCeNUV3gzj8vM+SVw7qepMsO3hzOpymW4+jMuPQnobX5Hamw9xOrb8OcenkWVtd57s/edCjmPMsOJL4JiAXwMdD7JOw8o6bYe040/6FR6cn08CBd27ffj7SfEdcVh7HoEAQGO8GUNa+epppcxwLZtVaw2BZSCR6wBIoJVNLVFCoiAKigWAVRYKo8gBEW5u6VtHeqPH18jOFOU3iKIitxh20Xwj4/fy90cje7dq1cxpd2PxLOlZxjrLVkaTFHKTk8vXzJmEtEIxPRHoEeAR6MG3RYg8s73X6p/LpFlY7UrWz45j0z8iPWtoVPMsdHWLMF1PqOYjt7S9pXUN6m/ZzRT1KcqbxI2YmGB4YAg8Vxa/hln1Ya+RA/jHLbY2xKEnQo+1/YsLW2TW/MgJ1QFIXUs17KNSbbt5KOp01A3IB5qFCdROWdFxfL934LUnymo4R95rC536AE+4Dcn0GvSMYUnVmqdNZbPZSUU3IkafhkTh/KhdNbSb3VgcpBm6asCD4QSvM5jbL22zNkwtlv1NZ9enkVNxcuo8LgWOlpkloqS1VEUAKqgKqgaABRoB5RdEUywAgBACAEAUDtL7NJOJr3ssrJqlByvbwv0WaAL2/aFyOh2hkHM8H4rqsLnfI8TR8otlc+JlU7MG/pJXmLkWI5ZRQ7T2LC4zUo6S6cn+5MoXcod2XA6fS1KTEV5bK6MLhlNwR5GOLq0p0pbk1hrky1jJSWUTmEYmQQjm4NgD06D0jotj7WlGSo1nlPRPo/Eg3VsmnOHtLBHYFYIA0MSxIStBq3Tp5mKnaW1YWiwtZPl9yRQt5VX4Fbnzmc5mNz/AM0EcNcXNS4m51Hkt6dNQWEaVfiEqQmedMSWt7XcgC/QX3PlChb1a8t2nFtns6kYayIsYtVTwfkVBOnLcATZxFPLN9cyhyHdfMKI6C29G5yw60seCIVS+X6EZl4OxaeAZ1fIpgd0ppJfntncg3tzHUxc0di2dNernz/mPgRZXdV8yMxHsmxC5aTi81m3Amd4guBpcq7aXA+j98TlaUEsbi9yNPaTznJAV2KYzhTXrZQqJF7GaoFrC2omIBlvf+kXW0VtxsG1qruLdfh9c/QkQvKkeOpaeH+MaasA7surkkBJi5SSBcqrXKFra2DXtrbeOau9jXFv3mk49Vy8ydTu4T8yWTEZRVWzgBmEsZvCc507sg7PfTKdb6RBlZ1VNwxnCzp06rwN3aRayb9PPZGDKbEf8tHltdVLeopwf7ipTjOO6y0UFYJq3Gh5joY7+wvoXdPfjo+aKWtSdKWGVbtRxWpk0yJSyJs950xEfulLFZd7zBcA5cwGS5tbMSDcRNmnKLSeNGa1oyuYrMrlkPPmLJw+nQXZprCdO1sAElr82rEmwzMdSLga25639HqSea0t5+Gi+7Jk72T0isEvR04QKNS7ZVLMQzu3K7AAHUmwAAHIARz1Z1Lqt2VGOi4RXLx8/EnQSpQ3pP2lswrDO78TEFjtbYD8z5/8PXbM2XC0jl6yfFlbXuHVfgSQEWxGPYAQAgBACAEAIAheKeF6fEJJlVCXG6sujo31ka2h+B5gwBw3EMKr+HJuYfP0Tka/RPkw17qZ57HTfYQb7Z9K7hifHk1x/sbaVaVJ5R0DhziKRWoHkPc6ZkOjoejL7jqNDYxw91s64taii1no1wLanXhUjnJ0iTewvvYX9bax9BpN9mnLjhZ9xSvGXg0cWxHuxZcpc8jyHW3wH+1ortq7SVpTxH1nw8PFm+3oOq/ArbNc3OpMcFOTnJyk8tl1FJLCM9HRNNNl0HMnYfxPlFlsvZsryfSK4vn7CNcXCpLxNrDOCKWVME50NRPBB76os7AjUZRYIgHLIotHeUaMKMdymsIqJScnllljaYiAEAfMxAwIIBBFiDqCOYI6QBzziTs0k3M6ilojHL3tNfu5M9V1GUr+pnA6rMXQHcatc1nRgqMimM5mlmarrMz05mTkI70y7XpaldGlVsu/hmKDmALANbSluLWNB9pHSK10/Q+vjB/qj7iXCrv918fn+5josfn4ZUClr2Z5Ey5kz5mjKNsrk+0AbXa53uCQRaDe7Khd0+1ordmuMVwfivP+JM20rjs3uy1XU6RRVRltmG3MdRHP2N5Us6u+vJomVqSqxw/YWuTNDAMNiLx9DpVY1YKceD1KSUXF4ZXO0ThP9KUnycTTJIdJgYC4JW4yutxmWzE2uNQp5WO08PvgzhYUMlVabMnzQoUzJhJsB9FEJIRdhpqbC5No0woUoScoxSb5oyc5NYbLJG4xEAIAQAgBACAEAIAQBiqqZJiskxVdGBVlYBgwO6kHQjygCq8N9nNHQ1LVNOJgdlZQrPmVQxBOUEZuXMncweoJzH8UFPKzbuzLLlr9eY18q9QNCxPJVY8o1VakaUJVJcEjKMXJpFbuTqxzMdSTzPM25enKPm11czuKrqT4svaVNU47qMlPJLsFXc/Dzhb2869RU4cX/Ge1KihHLLbS0wlqFGw+PnH0a1toW9NU4cEUVSbnLeZmiQYCAEAIAQAgCj8d4MJQmVsmXnuqirkqLGfKQ3WapGq1ErVkcWOm+gsBXMZk0+JUB8XyhArzJLqArkC5K2sAs0bFbAZrbK9ooU6lncqlHSMvVfJPnF+D5dORLaVWG9zXH7mbgiomPSIJhLZPAky1hNlhVMuaL66qwBvrmVo53bFKnC5bhz1a6PmifaybprJeOH6rUyz6j8x+f3xa+jt48u3k/FfYi3tL9aJ2OrK8QAgBACAEAIAGAMQqFuRmFxyvrGlV6Tk4qSyuKMtyWM4PsGNuU+Bjg+o9AgBAHhgDn9bXmqr5pH6mj+ZTznsLz3/dUrLHrM6xzPpHdbsI0Fz1fl/cn2NPLc2bUceWhO8P01gXPPQeg3+P4R2Ho9abtN15LV8PIq76pmW4uRNR0xAEAIAQAgBACAPCIA5XIpf0bikykA/k2JFqinOgEuoQHvZQ8mFh5ZkHWIG0rZ3Fu4x9ZarzRto1NyeeXMiOGC1DWzcPc/MzM0+lvpYXJmSR5jU2/ZJ+lHN7QjG6to3UV3l3Z/JN/wA8CfQbp1HTfB6ovVNNyOrdD8Ofwils67oV41Oj+HP4EurDeg0XFY+mJ5WSgPY9AgBAHhMeAXhlA9j0FY7QcUqKemX5IjNOmTZcsFVDZFN2eYQdLZVIuebLGi4uKdCG9Ukl0yzOEHJ4SNBzc3OsfM6k3OTk3q9S+isLB9JNYbMR6EiM43FWPqya9rPJU4vijZl4nNH07+tjE6ntm8g138+aX9zS7Wk+RuSMdP01v9n+Bi0oekk1+bDPiv3I87D/AGMlKTEEmbHXodD/ALxe2u0ra50hLXo9GQ6lCdPij6xOtWRJmTX9mUjzG+yilj8BFgaTmPAYY0UuZM/WT2m1DnqZsxnB23ylY4HblXtLyeOWF8C5tI4pIsAEVUU28LmSW8asuVLKyoq9ABH022oqjRjTXJFBOW9JsyxvMBACAEAIAQAgBAFQ7UeH2rKF+6zCfIIqJDJowmS9bKRzIuB5kHlAFMoKv9K09JVoQk+TNVn6ZxZalNNbPLOcD9pQTuY5LaGLS4qKS7lWL965+/iWND+rCPWL+Ba45Ysi3Ye95aH9kfhaPpVhU7S2hLwRQVo7tSS8Su/9TieX7gsFlTJkosQLOyGzFN7qDcX0uQeWsU229pVaFSNOlLGmX9CVaUIzTckeHEpp+mfhFC9r3j/1H8PsTfwtJcjw4hN+u0Yvat4/9Rj8NS/2mJ6hzuzH1JiPO8rz4zfvZsVKC/ShLnspuGII849pXlelLfjN596PJ0oSWGizSaklQShuQD8I76lc1ZU4yceKXIppU0m1k4viXaNVyZ875fRT1lCY4lkKVCILKqgsoDg+1mza59NLCIm1NlO8alGWMLGORst7jstMGWj7U6B/aM2V9uXf/IW0ihqejt3H1Wn7cfNE1X1N8ckrJ47w9rWqkF/rB1++66e+Ir2Ler9HxRtV3SfMmqPEJU4XlTZcwfsOrfgYg1barS9eLXmmbY1IS4M2Y0mYj2La1R41lGftGq2XBqp7eIyCp5e3ZD8GMfTLSpKpQhKS1aWSgqJKbSK/wZ/MKX+4lf5BHA7U/wA5U/7Fzb/lRJ2lPjT7S/iIj2v58P8AsvmZ1vy35FyEfTigPYAQAgBACAEAIAQAMAcENEcJx95V7SK0Fk6DOSyD1WYGQeTDrFTtq2Ve1bS1jqvqvcSbWpu1PM6JHz8uiz4YSZAtvlYD1BIEfQ9jy3rKn5P5so7n81nBezTi2TSyHpqt+5eXMYrnVtj7SGwNmDA3Bt7XkYrNtbLq16qq0lnTD+hItLiMFuyZZJ3aXhy7Tmb7Mt/zAipjsC9lxSXtRJd7SRi/7oYf9eZ/hmM/8PXfh7zz8dTH/dDD/rzP8Mw/w9d+HvH46mXbg2ol10tKiUc0rMw10N10sV9dbHy5HWds7YlWjXU6yTRor3UZwxHiXS0dUtCvDC+hj0EbUcO0kw3elp3IFgWky2NulysARGI9nGFz/bopI1JvKBkm56mUVv6GAKXVdjHd1azqCo+TIqEguvfsJhupUK1gEyHcsxvy5xhVpxqwcJrKZ7GTi8o014Z4ippgVJkmqln6UxlsNd2zZZnuBbnFdW2PZ1f0Y8tDfG6qx5lw4RwDEO87zEJlPkAOWTTqSCTbxO7C+ljYKdb6nS0Y0ti2lN53cvq3kSuqkuZI9p9MZmE1qjlJd/dLtMPwUxbEcpHZjW97hsi9rpmlm37LHLz+rljgdu0uzvJPrhlzZyzSRaQYqovDySWsl0kvdQeoB++Pp9GaqU4zXNJnPSWG0fcbDwQAgBACAEAIAQAgDmnanhyT63DFA+dSZMnFhylSwjMD6vkA9TEHaVdUbWcn0x7zdQi5VEiUj5uXpasIS0lb9CfvJI/GPomyKbhZ04vp8239SiuHmrI1p3DNG7FnpKZmYkszSZZJJNySStyfOLI0menwWnljKkiSo3sspFHmbAQBk/Rkn+ql/wDoX+EeYB8TsHp3Uq8iSyncNLQg89QR1gDNRUMuSoSUiS0FyFlqEUXNzZVAG8eg2IAQAgBACAEAIAx1EkOjI2zAqfQixgDhHZer0tRW4fNbxSXzKOtiUdx5Ed0ffHLektDMYVkuqfzRYWE9XE6JHJlmWPA6oMgW/iX8L6H8o7jYd5GrQVJvvR09n80Ke7pOE2+TJSL0iCAEAIAQAgBACAPCYA5xVP31XMqj9L+T03lJXxPMtt4pgZr81WX1tHKbZulWn2MfVjrLz6fT+xY2lPdW8+L4EnJlliFG5IEczSpurUjBc3gnzluxbZcpS2AA5ACPp0IqMVFckUDeXk+4zPBACAEAIAQAgBACAEAIAQAgDhfahJOHY3Ir8p7meAJhF91Xu5lx1yFGA5lT6xFvbf8AEUJU+q08zZRnuTUi+qwIBBuDYgjmDsY+bSW68PiXqeVoQuAcU/yh6eaBJqZZOVSdJyakTJd9wQCSvL3G1zO2qWqjd2rzHr06qRF7RVG6VTidEw+vWYOjcx+Y8o6fZ20qd3DT1lxRX1qEqT14G7FmaBACAEAIAQAjzIITH6rMDJXUt4XtcHKRqoPnzPIX2Oop9qbRdH+hR1qS08v36e8lW9De70uBTWm2cTACzPaVIQWACXDNMP1QQuYk/RRABmOU81OmsOjnSOs5c2+i+Xi23wJyk1iWNXw8i2YBS5mLn6Og9f8A8/GJfo9adpUdaX6dF5/2NV7VxFQXMsMdmVggBACAEAIAQAgBACAEAIAQB5ePG8cQVDtP4c/SOHzZUuzTUImStR+sS/gvewLKWXXTxA8oxjOMvVeT1rHE592UcQd9TmmmG06n8IB0YygbLp1U+E9PD1jj9v2HZ1e3itJcfP8Acs7OrmO4+RK8bcKCuRWRu7qJWsqYLjXfKxGoF7G41U6jmDE2XtN2jcJLMHxX1Ntxb9osriiD4d7QXp5nybEQ0qejZROt4WF7Bmty/bGhGunO0uNk7yVzYPxwuXl9UyNC4/06yOtYdj4YAtYggEOmoI66cvMRla7f3XuXSw+q+qPKlnnvU2TEqpVvZYH0MdDSuaVVZpyT8mQpQlF95GW8bsmJ7HoPCYAxzqhUF2IHrGivc0qKzUkkZQhKfqor+McTImVVNmc5U5u5+rLTdj+EUdXala6fZ2cX4y/nD2kuNvGnrVfsI9wVzZyouLtc+wNCwZr2JPPcW01ub1XZ9jJ0aT3qrzvS/wBq8H16vkb873eekeS6nxT0ueZcXLEZVvpZdzbpewJ9AOQiI6brTVtb6rPHq+vl08PM3KSiu0mWuVkkIATb8zzjsaXYbPt0pvC5+L5lW9+tUeD6psQSYbKdd7EERnbbTt7mW7Tll9OB5UoTprMkbQMTzUewAgBACAEAIAQAgD4mTABckAeeka51IwWZNLzPUm+CNCoxiWuxLH9n+MVVzt21ovCe95EiFpUlx0I+djrn2QF+JilrekVeX5cVH4v7EuNjFeszQnVTv7TE+/T7hpFPWvbis+/Nv4fIlQowh6qN7h5j3hHIg391rGLb0dnNXDgn3ca+ZGvox3M8zmHavwjOoan9K0IsubNORVPgb6Uwgby2+ltYm/PTsKtGFaDpz4MrIzcJZROcI8Vya+UGUhJoHjlE+IHmVG7J+198cFtDZlS0n1jyfL2lxRuI1F4mfiXhqRXS8k5dR7MxdHXfZuY1PhNx5XsRqsdo1bSWYvTmuT/fxMq1CNRalIocCxTC3IpctVTsb5CQLAfssQUYi+qkg21joKt5s/aEf63cl/PY/aQo061B93VE5TdoctSBVU1VSEkXaZLJRT5tYNzH0ecQJ7Cn61vUUvbh/A3K6X64tE5T9o1ICAtan717fey2EZwpbXoru73wfzyeSlay4my3abSp7VXIa/73+Qae+JVG42zjWGfNJfY1zha8mas7tNR7in7+qbTwUshnPrcqPx5xsjS2vXeJSUF7P3fxMW7aPBZFK1fU3LolAnJp57+c3pIBAX1Y8tjfTRPZ9rQe/d1d59P5lmar1J6Uo4JCiw6TIYtKVjMcZWnTXMyaw+rnPsJfUqlhptESvtWVZdhbLch7va/5kzjbqPfqPLNzu8xCoC2v37C9raKPPr6W00oOr/8AXtVnPrS4Z+0fizZLu/1KnsRZMLoO7XUgsdSfyHlHW7P2fTtKe7HV83/ORW1q0qry+BzPhfjB6+dVCc6Bpc51lShYFZK2W9t213Y8zyFgKP0kpzzCaTwl7MkuxktVzLMjEG40I6RzEJyhLei8PqWDimsMm6DGb2WZp+1yPr0jrdn7ejPFOvo+vL29Csr2bXeh7iYVr7R0kZKSzFkFrB9RkBACAEAIA1q2tSULswF9gSAWPQDmY03FaNGnKpLglkyhHekkiFqMadvZAX4mOQufSGvNYprd+ZZU7GC9bUj5s1mN2JJ84pK1xUrS3qks+ZLhTjDSKMcaTYYqqpSWpaY6oo3ZiFHXcxtp0qlV4gm34GMpxistkZSY8tS3d0SNVNsWQFZKH+0nkZRtsuYnkIubXYFzV/M7i+JEqXsI8NToWF0PdLY2LH2iBa56AdI6uysaVpHdgteb6ldVrSqPLNxluLHY6RNNRxvjTsfZZhqsKYypoYt3ObKLn+pfTJz8JNtdwNI8lGM04yWU+KZ6m08og8H7SWkHuMSkzJc1CAzhbH1eWbEeq3vfQDnzF76Pbz3rd4/4v6E6le4WJl8wzGaeo/UTpcwgAkIwJAO113HvEc5Xsrij68GvZoT4VYS4M3mFxY7HkYipuLymbOJHTMApGJLUtOSdSTJlknzJyxKV9dLRVJe9/c19jDoeLw7SA3FJTf4Er/4xsW0rxcKkvezF29N8Yok6Y92oSX82g2RPAo9FWwEYSvrpvWcvez1UKa4RR4TziL3pS6v3m3RGtRVYqJrSqf510IEwg2SX1DzLEZtD4Rdr8gLkXFlsW4uMSkt2PV8X5Ii1bqENFqy34RhYkrqc8wgZnItc+S3OVfIe8k6x2draUraG7TWPm/MqqlSVR5ZIxJMDkXHnZNeYazDGMqepz90Gyhm1LGW1/Axv7J8J8oxlGMluyWUep4eSt4N2hTKaYabFJTy5iGxmZbHSwGeWNwdTnW4Olhzjmr70eU2527x/xf0ZOo3rWk/edEpKpJqLMlsro2oZTcGOVq0alKTjNYZZRmpLKN+krXl+ydOh1H+0S7PaVe10hLTo+Bqq28KnEmqTGEb2vAfPb7/4x1Vpt2hWWKndfwK6rZzhw1RIiYNNRrtrvFyqsJYw1qRcM+4zPBACAOP9r82qlYlQT5VPNny5STLLLVmu7krMW6g2bJkI05c7RHu7dXFGVJvGVxM6c9ySZsYTi1bULf5IKUdZ8ws2179yEUkbbsvOOKubOztpYlUcn0isfHVfAtYValTgseZOhsqXdh4RdmPhHmfIe+KuUd+eILyXFkngtWa1FPmVf8zUOlyPlD/qRbfJY5pxB0stlvcFwRaL2x2BVqNSr91dOf7EOteRWkOJL0/AFKxR6sfLJqj2p2qA88ki+RV8iCdBcsReOtt7Wlbx3aUcfUrZ1JTeZFnpaZJaqktFRFFlVAFVRyAUaARvMDNACAEAR2L4LT1S5KiTLmr/AGihreh3HugDnON9hlJMOalnTaZrggH51Ra2wJDg/vmHgwRr9m2M07j5NiSzV3+fZxz2yMJgsbnYxEq2FtVWJ017sfI2RrTjwZ9VGHcSSrASaWfqdVZBfzOZ009BECWwLJ8mvabvxlUUs/iBrqcNkhvrGYqqOVyDOJNt9DGl+jlrnjL3r7GavqnREpScP47NNpk2hplO5RXmOvoreE+9ucbobAs48U35v7YMHeVWSdF2XS2Oauq6mtO5lu5lyCbixElTpaw0zW8os6NtRo/lwS8kR5TlLiy80dIkpFly0VEUWVUAUAdABoI3GJnj0CAEAQvEvC1LXpkqZKvoQrWs6X5o41HpseYMAcfxXs3xHCphnYbNeolXu0sWz2vcBpd7TOl1s3QDeNFza0biO7Vjn5ryM4VJQeYsz8NdpcidaXVD5POGjFtJZYb6nVPRttrxyd96P1Kfeod5dOf7ljSvU9Jl5M0Zc24te6gtcdQFuT7ooFSk57nPxePmTd5Yyjb4NqlqfnpeYIjuh7xGQ5gACArAHTNa/kRyjp9lbKuKNeNSeN1eOc6NFdc3EJQcVxLfHVleIAQBzPjTtKWlrzRTEZJYlgmYAWZ3bIUVVU6JbOCbElrDQA3r9pUK1ag4UXhvxxpzN1CUYzzIxUFXXVf82omkrdR3ld83YHUkSVOZ7DoRv6xS0PRtZzWnp0X3ZLlf6dxFhwvgZcwmVs56uYrB1Uju5KEbZZCmzWNtXLeyNje/QW1lQt1inHHjzIU6sp+sy3gWiUaz2AEAIAQBGY7jKUqKzBmLustEW2Zna+guQLBQzE8lVjyjXVqxpQc5PRI9jFyaSIwYxMBJuCCdiPhHELb11GTksYfJlt+Dp7pY5T5gD1AP3x3FOe/FS6pMqWsPB9xmeCAPDAHl4xUkwegx6nkHsegQAgBACAEAVLjHs9o8RBaahScf6aVZX02DaWcWFvEDpsRAHNsI4TxTC66TTS81TRTHGZlXwKp0dmvfumW+awNmsNztAvdnUbpZku9yZupV5U3p7jt9HT5EC3vbn8Y3WtuqFGNLOcGFSe/JywZ4kmAgBAHz3YvmsL2te2tt7X6QB7aAPYAQAgBACAPCYAolbW/Kqp5g/VU5eRL6NMuPlEzoQColjmMkz60cr6Q3vC3i/F/T7ljY0uM2bdJTmYwUe89B1jnrK1qXNZU4+3y5sm1aqpx3mW+WtgB0sI+kQioRUVwWi9hRN5eT6jM8EARHF2LGkoqioUBmlS3dQdiwHhv5XtAFT4bx2ZVU0uoJAacgLhL5c2zAXuQAQRvy3McFtK4rUbyqoyay/gXFCnGVKOUW3h+YShBJNm/EReej1WVShJSecP6EO9ioz0JaOhIYgBACAEAIAQB5aAPYAQAgBACAEAIAQAgBACAK9xtiryKfLJNqiewkydL2dgS0wjoiB5h+xbnGqvWjRpyqS4JZ/nmZQi5SUUQVFSrKlpLS+VAFF9SfMnmTuTzJMfNK9aVapKcuLeS+hFQjhci24PR92tz7Tb+XQR2+xrBW1Leku9LV+C6FRc1u0lpwRIxckYQAgCA4/p+8w2tW1yaefYeYRiPiBAFB7Nf/ABlN9l/9WZHz/bn+dn7Pki7tPykdE4b9l/UfhF36Nfkz/wC30IV/668iZjpSCIAQAgBACAEAIAQAgBACAEAIAQAgBACAPDAFGq5wqKkz73RFMqTbUZSQZs0fbZVA3GWUpHtRx/pBf78vw8HouPn+xZ2VHC32SOD02eYDyXU/kP8AnSIWxbTt7hSfCOr+xtu6u5DHNlotHeFOex6BACAIvir+ZVX9xP8A9No8Bzbs1/8AGU32X/1ZkcBtz/Oz9nyRd2n5SOi8ODwt9r8ou/Rpf0Z/9voQr7115ExHSkEQAgBACAEAIAQAgBACAEAIAQAgBACAEAVzifFFJNIrgTJiFnAPiWTcKx01VmvlB0+kR7NjWbUvvwtDfXF6I329LtJ4ZFKoAsNANAByHSPn0m5Nt8S74ItWFUvdyx1Op9ekfQdlWf4a3UXxerKS4qdpPJvRZmgQAgBAENxnOCUFWxvZaeeTb+7aPAUfgul7qgpkIsRKQkebeM/Fo+dbUqdpeVH4492he20cUki/4ElpQ8yT8bflHW7Bgo2cX1bfxKu8lmq0SUXJGEAIAQAgBACAEAIAQAgBACAEAIAQAgAYA45gdQGxjF72DZ5CgX1KorKSBz2S/rHMekql2dPHDLz8MFhYNbzLxhVP3kwA7DU/kP8AnnFLse0/EXKT4LV+zgveSrqpuQ04lqEfQUUp7ACAEAIAoXbhVvLwifkIGdpUtiTY5WcZgotqTa1tNCx5QBklqQADuAL2621j5dW1m2urOhjoi04IhEpb87n3E3Ed1sWnKFnFS8X72U91JOq8EhFuRhACAEAIAQAgBACAEAIAQAgBACAEAIAQBy7ijsmafWtWUtY9NMmEs3hLWawBKkMCAbEkG+/TSMZwjOO7JZXieptPKOh4Nhop5SSwzPlABdzdnPN2PUn3DYWEYUqNOksQil5HspSl6zN6NpiIAQAgBAHPe3HA51XhwWSMzS5yTCtwLqFdDqSBoXB90AbfCGEVc2XJm1uSU6kMZcs5s4CnKZj3IF2IbKt/ZFzYlYqbfY1vRqupxz15EmpdTnHdLsBFqlhYIx7HoEAIAQAgBACAEAIAQAg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034" name="AutoShape 10" descr="data:image/jpeg;base64,/9j/4AAQSkZJRgABAQAAAQABAAD/2wCEAAkGBxQSEhUUExQVFRUVGBQWGBgVFxoYHBkZGhcXFxYVGhYcHCggGxonGxcWITEhJSkrLi8vFx8zODMsNyguLisBCgoKDg0OGxAQGzQmICYsLCwsLCwsLCwsLSwsLCwsLCwsNCwsLCwsLCwsLCwsLCwsLCwsLCwsLCwsLCwsLCwsLP/AABEIAOcA2gMBEQACEQEDEQH/xAAcAAEAAgMBAQEAAAAAAAAAAAAABQYDBAcBAgj/xABJEAACAAQEAwUDCAULAwUBAAABAgADBBEFEiExBkFRBxMiYXEygaEUI0JScpGxwRUzYoLRJDRDU2Nzk7Kz4fAWFzWSotLi8Qj/xAAbAQEAAgMBAQAAAAAAAAAAAAAABAUCAwYBB//EAD0RAAIBAwEFBAgFAgYCAwAAAAABAgMEESEFEjFBURMiYXEGMoGRobHB0RQzQuHwI/EWNENSYnKi4hUkY//aAAwDAQACEQMRAD8A7jACAEAIAQAgBACAEAIAQAgCvY9xIsmfLplGadNR5m4tLlpYF256sbKANSDci0V+0rp29vKa48F5s20KfaTSNKkrGRw1ydRmvrcc44m02hVpXCquWc8fFFtVoRlDCRbVMfRYvKKQ9j0CAEAIAQAgBACAEAIAQAgBACAEAIAQAgBACAPlnA3jGU4xWZPAWvA8lzQwupBHkbxjTqwqLMHleB6008M+42HggAYA5NLrRPxyvYf0Eqnpx8Wf08dxp6xzfpJJqjBdX8kTrBd9vwLEY40tORdJWw9BH1On6q9hzz4n3GZ4IAQB8zHCgk6AaxjOahFylwR6k28IwSK6W5srAnpt+MRKG0LatLdpyyzOdGcFmSNmJprEAIAQAgBACAEAIAQAgBACAEARfE2Ny6Kmm1M2+SUt7DdiSAqDzLED3wBBVNW005m0/ZvcDTYbX9bR85v72pc1W5N41wvAvKFKMIrBsYPVZHAv4W0P5GJGxr129dRfqy4/RmF3S34ZXFFoEd8Ux7ACAOIYM5TH8TlH6fzmm2hQi53vab+Mc96SU820ZdJfNE2xffa8C8RxRbFwoTeWh6qv4CPpllLft4S6xXyOfqLEmjPEowEAIAouM4vNm4g0hDaRTSwZpB9udNF0lnqFl+K3V18oofSC5VO37NPWXyJllT3p73Qz07WZSNwR+MchazcK0JR4posqqzBp9C5x9NKEQAgBACAEAIAQAgBACAEAIAQBzzt3w952EuUJHczJc1gPpKLoQeoGcN+4IAj+CcW+VUUmZe7ZQj33zp4WJ9bZv3hHzva1t2F1KPJ6ryZd209+mn7CciuJDRa8LqM8tSd9j6iPouy7n8RbRm+PB+worinuTaNyLA0iAOJY/L7jii+v8pkA6+Uorpb+45+cVW26e9ZSfRp/Ek2jxVRdo+fF0WrB2vJT0t9xtH0TY8t6yp+X1KO5WKsjdiyNAgDXxGsSTKebMOVJas7HoqgsT9wgDnHChd5HfzRaZVO1S/l3h+bX3SxLX3RwG2rjtruWOEdPdx+Jc2cN2mWHDpWeYo87n0GsaNl0XWuoR8c+7UzuZ7tNst0fRijEAIAQAgBACAEAIAQAgBACAEAYK+kWdLeW4zJMVkYHmrAgj7jAHBOBGbDsQqcMnHQsWlEi2YgXDD7cux/dtHPekNp2tJVo8Y8fIm2VXdluvmdLjiy2Jjh2fqyddR+B/L7o6f0buMSlRb46r6ldfw4TJ+OuK0QBxztWXusbwud/WDutBr7ZXnpb578Yh7Qp9pa1I/8AFm2i8VI+ZbI+al8yycPveXboSPv1/OO69H5qVpu9GynvFipnqScXhEEAUbtXrfmJNGD4q2fKlEA2Pcqwee3mMoAP240XNXsqM6nRNmUI70kj6AtoNBHzKTcnl89ToEsaEzw7J1Z+nhH4n8o6b0bt8ynWfkvqV9/PhH2k9HXFaIAQAgBACAEAIAQAgBACAEAIAQByPt34bmFZWJU5tMpcoew1y5wZcwfYYm9+TX5a+SjGcXGXB6MJtPKN7hXHVraZJy6MfC639hx7S/mPIiPnO0bOVrWdN8OT8C9oVVUhknKWcUYMOXxHMfdGqzuXb1Y1Vyfw5ntWHaQcS3SJwdQw1Bj6PRrRrQU4PRlHKLi8MyRtMTkX/wDQcvItBUf1M9h5eII+o3P6rl5xjUjvQceqaPYvDTLJOmqql2ICqCxJ0AUC5J8rax8ujTnKe4lrnB0G8ksktwdUrOl99KYPKe4BsQbg2vYjb8dCI7LYllc2286iwnjTn5lXd1YVMbvIscdCQhBg5pjdQKjGmGhWhpwuo9mdUEMSD17pQPeYoPSKs4W6gv1P4L+Im2UM1M9CUjiUsstW8FswymyS1HPc+pj6Ns21/D20YPjxfmyjr1N+bZtxPNIgBACAEAIAQAgBAGriWIS5CZ5rBVuq3P1mYKqgDcliBbzjCclCLk+C19x6ll4RENjj3NguXkDe9vW+8cfL0jr9o2ord5Ln/PYWSsY41epJ4fiKzfJuYv8AEdYv9n7UpXawtJdPt1RDrW8qXkb0WhoEAIAwVtKs2W8uYoZHVkZTsVYEMD6gmAPz7IVsAxOZTzs3ySoIMuYdrX8D3vutyrc9j0iq2ts/8XS7vrR1X1RItq/Zy14HUhHASTTwXSeSb4cmm7LyFiPLrHVejdaT36T4cStvorSXUnI6oryo9p3CTYnRGSjKs1XSZLL3y3F1IJAJAKs2w3tBaA0eA+EamTJeXiUyVUjwoiWDoJYWxzFkUuTe3ivooiEtnWsavbRhiXHn/Y2uvUcd3Ohe1UDaJpqPYAQB+epPFYoa/FGqZU9jMqWysq/Qlu6oDmIAAVhY8x7op9rbNqXu5uySxnj44JVtXVLOUdH7P8UTEU+US0dZaOUPeAAlgA3hyk3Gq6xWWmwKtK4jObTitdDdVvIyg0kX0R1ZXnsAIAQBjnTQoJY2Eaq1aFKO9N4RlGLk8IhK3GidJeg6nf3DlHKX3pBOT3bfRdX9CwpWSWsyQwaqaYhLbgkX66A/nF1sa8qXVu5VOKePgvuRbmkqc8I34tiOIAQBz/tp4cn1lCDTls9O5nZBfxgIwOUDUzBuo9RuRDzBWOz/AIySslCXNYCpQWYGw7wD+kXkfMDY+UcNtjZTt5OpTXcfwLa2uN9br4lyRyDcGxHSKaE5U5b0Xh9US5RUlhonKDGQdJmh68vf0jrbDb8J9y40fXk/sVlaycdYEwrA6iOkUk1lEE9j0CAKl2l8IDE6QyxYTpd3kseT29gn6rDQ9NDygDk/A3GJpj8hrx3LSfArzLjLa1pT9BY6Nta3kY5rbGx3Ubr0Fq+K+vmT7W63e7Pgdj4TmrMXvpbB5bCyupBDWJBsRvYgiMdgWdajObqRa0XHzF7VhJJRZYbx05AMM+rRPaYD8fuiNXvKFD8ySRnClOfqojp+OqD4VLeZNvyijr+kdGEsU473wJcLGbXeeDH/ANQf2f8A7v8A6xp/xP8A/l/5f+pl/wDHv/cepj4vqhA8jf8AIRnT9JYN4nTwvPP0R47CWNGb0nE5TfSA9dPxi2obWtKukZ+/T5kedtUjxRt6EdRFimmso0BFA2Fo9B9QAgBAEdiGKLL0Hibp09TFNtDbFK2TjHWXTp5kmjbSqa8iv1NQ0w3Y3/AegjjLq9q3M96o8/L3FrTpRpruow2iMk2bMk3wtNzy86lWltqrKQQT7JsRy0t7o7TYNC4owlGpHCeq8ypvJwnJOL1JyOhIYgBAAwByjtE7JhPc1WHkSagHOZY8CuwN86sP1czz2JttqSaTTT1TCeNUV3gzj8vM+SVw7qepMsO3hzOpymW4+jMuPQnobX5Hamw9xOrb8OcenkWVtd57s/edCjmPMsOJL4JiAXwMdD7JOw8o6bYe040/6FR6cn08CBd27ffj7SfEdcVh7HoEAQGO8GUNa+epppcxwLZtVaw2BZSCR6wBIoJVNLVFCoiAKigWAVRYKo8gBEW5u6VtHeqPH18jOFOU3iKIitxh20Xwj4/fy90cje7dq1cxpd2PxLOlZxjrLVkaTFHKTk8vXzJmEtEIxPRHoEeAR6MG3RYg8s73X6p/LpFlY7UrWz45j0z8iPWtoVPMsdHWLMF1PqOYjt7S9pXUN6m/ZzRT1KcqbxI2YmGB4YAg8Vxa/hln1Ya+RA/jHLbY2xKEnQo+1/YsLW2TW/MgJ1QFIXUs17KNSbbt5KOp01A3IB5qFCdROWdFxfL934LUnymo4R95rC536AE+4Dcn0GvSMYUnVmqdNZbPZSUU3IkafhkTh/KhdNbSb3VgcpBm6asCD4QSvM5jbL22zNkwtlv1NZ9enkVNxcuo8LgWOlpkloqS1VEUAKqgKqgaABRoB5RdEUywAgBACAEAUDtL7NJOJr3ssrJqlByvbwv0WaAL2/aFyOh2hkHM8H4rqsLnfI8TR8otlc+JlU7MG/pJXmLkWI5ZRQ7T2LC4zUo6S6cn+5MoXcod2XA6fS1KTEV5bK6MLhlNwR5GOLq0p0pbk1hrky1jJSWUTmEYmQQjm4NgD06D0jotj7WlGSo1nlPRPo/Eg3VsmnOHtLBHYFYIA0MSxIStBq3Tp5mKnaW1YWiwtZPl9yRQt5VX4Fbnzmc5mNz/AM0EcNcXNS4m51Hkt6dNQWEaVfiEqQmedMSWt7XcgC/QX3PlChb1a8t2nFtns6kYayIsYtVTwfkVBOnLcATZxFPLN9cyhyHdfMKI6C29G5yw60seCIVS+X6EZl4OxaeAZ1fIpgd0ppJfntncg3tzHUxc0di2dNernz/mPgRZXdV8yMxHsmxC5aTi81m3Amd4guBpcq7aXA+j98TlaUEsbi9yNPaTznJAV2KYzhTXrZQqJF7GaoFrC2omIBlvf+kXW0VtxsG1qruLdfh9c/QkQvKkeOpaeH+MaasA7surkkBJi5SSBcqrXKFra2DXtrbeOau9jXFv3mk49Vy8ydTu4T8yWTEZRVWzgBmEsZvCc507sg7PfTKdb6RBlZ1VNwxnCzp06rwN3aRayb9PPZGDKbEf8tHltdVLeopwf7ipTjOO6y0UFYJq3Gh5joY7+wvoXdPfjo+aKWtSdKWGVbtRxWpk0yJSyJs950xEfulLFZd7zBcA5cwGS5tbMSDcRNmnKLSeNGa1oyuYrMrlkPPmLJw+nQXZprCdO1sAElr82rEmwzMdSLga25639HqSea0t5+Gi+7Jk72T0isEvR04QKNS7ZVLMQzu3K7AAHUmwAAHIARz1Z1Lqt2VGOi4RXLx8/EnQSpQ3pP2lswrDO78TEFjtbYD8z5/8PXbM2XC0jl6yfFlbXuHVfgSQEWxGPYAQAgBACAEAIAheKeF6fEJJlVCXG6sujo31ka2h+B5gwBw3EMKr+HJuYfP0Tka/RPkw17qZ57HTfYQb7Z9K7hifHk1x/sbaVaVJ5R0DhziKRWoHkPc6ZkOjoejL7jqNDYxw91s64taii1no1wLanXhUjnJ0iTewvvYX9bax9BpN9mnLjhZ9xSvGXg0cWxHuxZcpc8jyHW3wH+1ortq7SVpTxH1nw8PFm+3oOq/ArbNc3OpMcFOTnJyk8tl1FJLCM9HRNNNl0HMnYfxPlFlsvZsryfSK4vn7CNcXCpLxNrDOCKWVME50NRPBB76os7AjUZRYIgHLIotHeUaMKMdymsIqJScnllljaYiAEAfMxAwIIBBFiDqCOYI6QBzziTs0k3M6ilojHL3tNfu5M9V1GUr+pnA6rMXQHcatc1nRgqMimM5mlmarrMz05mTkI70y7XpaldGlVsu/hmKDmALANbSluLWNB9pHSK10/Q+vjB/qj7iXCrv918fn+5josfn4ZUClr2Z5Ey5kz5mjKNsrk+0AbXa53uCQRaDe7Khd0+1ordmuMVwfivP+JM20rjs3uy1XU6RRVRltmG3MdRHP2N5Us6u+vJomVqSqxw/YWuTNDAMNiLx9DpVY1YKceD1KSUXF4ZXO0ThP9KUnycTTJIdJgYC4JW4yutxmWzE2uNQp5WO08PvgzhYUMlVabMnzQoUzJhJsB9FEJIRdhpqbC5No0woUoScoxSb5oyc5NYbLJG4xEAIAQAgBACAEAIAQBiqqZJiskxVdGBVlYBgwO6kHQjygCq8N9nNHQ1LVNOJgdlZQrPmVQxBOUEZuXMncweoJzH8UFPKzbuzLLlr9eY18q9QNCxPJVY8o1VakaUJVJcEjKMXJpFbuTqxzMdSTzPM25enKPm11czuKrqT4svaVNU47qMlPJLsFXc/Dzhb2869RU4cX/Ge1KihHLLbS0wlqFGw+PnH0a1toW9NU4cEUVSbnLeZmiQYCAEAIAQAgCj8d4MJQmVsmXnuqirkqLGfKQ3WapGq1ErVkcWOm+gsBXMZk0+JUB8XyhArzJLqArkC5K2sAs0bFbAZrbK9ooU6lncqlHSMvVfJPnF+D5dORLaVWG9zXH7mbgiomPSIJhLZPAky1hNlhVMuaL66qwBvrmVo53bFKnC5bhz1a6PmifaybprJeOH6rUyz6j8x+f3xa+jt48u3k/FfYi3tL9aJ2OrK8QAgBACAEAIAGAMQqFuRmFxyvrGlV6Tk4qSyuKMtyWM4PsGNuU+Bjg+o9AgBAHhgDn9bXmqr5pH6mj+ZTznsLz3/dUrLHrM6xzPpHdbsI0Fz1fl/cn2NPLc2bUceWhO8P01gXPPQeg3+P4R2Ho9abtN15LV8PIq76pmW4uRNR0xAEAIAQAgBACAPCIA5XIpf0bikykA/k2JFqinOgEuoQHvZQ8mFh5ZkHWIG0rZ3Fu4x9ZarzRto1NyeeXMiOGC1DWzcPc/MzM0+lvpYXJmSR5jU2/ZJ+lHN7QjG6to3UV3l3Z/JN/wA8CfQbp1HTfB6ovVNNyOrdD8Ofwils67oV41Oj+HP4EurDeg0XFY+mJ5WSgPY9AgBAHhMeAXhlA9j0FY7QcUqKemX5IjNOmTZcsFVDZFN2eYQdLZVIuebLGi4uKdCG9Ukl0yzOEHJ4SNBzc3OsfM6k3OTk3q9S+isLB9JNYbMR6EiM43FWPqya9rPJU4vijZl4nNH07+tjE6ntm8g138+aX9zS7Wk+RuSMdP01v9n+Bi0oekk1+bDPiv3I87D/AGMlKTEEmbHXodD/ALxe2u0ra50hLXo9GQ6lCdPij6xOtWRJmTX9mUjzG+yilj8BFgaTmPAYY0UuZM/WT2m1DnqZsxnB23ylY4HblXtLyeOWF8C5tI4pIsAEVUU28LmSW8asuVLKyoq9ABH022oqjRjTXJFBOW9JsyxvMBACAEAIAQAgBAFQ7UeH2rKF+6zCfIIqJDJowmS9bKRzIuB5kHlAFMoKv9K09JVoQk+TNVn6ZxZalNNbPLOcD9pQTuY5LaGLS4qKS7lWL965+/iWND+rCPWL+Ba45Ysi3Ye95aH9kfhaPpVhU7S2hLwRQVo7tSS8Su/9TieX7gsFlTJkosQLOyGzFN7qDcX0uQeWsU229pVaFSNOlLGmX9CVaUIzTckeHEpp+mfhFC9r3j/1H8PsTfwtJcjw4hN+u0Yvat4/9Rj8NS/2mJ6hzuzH1JiPO8rz4zfvZsVKC/ShLnspuGII849pXlelLfjN596PJ0oSWGizSaklQShuQD8I76lc1ZU4yceKXIppU0m1k4viXaNVyZ875fRT1lCY4lkKVCILKqgsoDg+1mza59NLCIm1NlO8alGWMLGORst7jstMGWj7U6B/aM2V9uXf/IW0ihqejt3H1Wn7cfNE1X1N8ckrJ47w9rWqkF/rB1++66e+Ir2Ler9HxRtV3SfMmqPEJU4XlTZcwfsOrfgYg1barS9eLXmmbY1IS4M2Y0mYj2La1R41lGftGq2XBqp7eIyCp5e3ZD8GMfTLSpKpQhKS1aWSgqJKbSK/wZ/MKX+4lf5BHA7U/wA5U/7Fzb/lRJ2lPjT7S/iIj2v58P8AsvmZ1vy35FyEfTigPYAQAgBACAEAIAQAMAcENEcJx95V7SK0Fk6DOSyD1WYGQeTDrFTtq2Ve1bS1jqvqvcSbWpu1PM6JHz8uiz4YSZAtvlYD1BIEfQ9jy3rKn5P5so7n81nBezTi2TSyHpqt+5eXMYrnVtj7SGwNmDA3Bt7XkYrNtbLq16qq0lnTD+hItLiMFuyZZJ3aXhy7Tmb7Mt/zAipjsC9lxSXtRJd7SRi/7oYf9eZ/hmM/8PXfh7zz8dTH/dDD/rzP8Mw/w9d+HvH46mXbg2ol10tKiUc0rMw10N10sV9dbHy5HWds7YlWjXU6yTRor3UZwxHiXS0dUtCvDC+hj0EbUcO0kw3elp3IFgWky2NulysARGI9nGFz/bopI1JvKBkm56mUVv6GAKXVdjHd1azqCo+TIqEguvfsJhupUK1gEyHcsxvy5xhVpxqwcJrKZ7GTi8o014Z4ippgVJkmqln6UxlsNd2zZZnuBbnFdW2PZ1f0Y8tDfG6qx5lw4RwDEO87zEJlPkAOWTTqSCTbxO7C+ljYKdb6nS0Y0ti2lN53cvq3kSuqkuZI9p9MZmE1qjlJd/dLtMPwUxbEcpHZjW97hsi9rpmlm37LHLz+rljgdu0uzvJPrhlzZyzSRaQYqovDySWsl0kvdQeoB++Pp9GaqU4zXNJnPSWG0fcbDwQAgBACAEAIAQAgDmnanhyT63DFA+dSZMnFhylSwjMD6vkA9TEHaVdUbWcn0x7zdQi5VEiUj5uXpasIS0lb9CfvJI/GPomyKbhZ04vp8239SiuHmrI1p3DNG7FnpKZmYkszSZZJJNySStyfOLI0menwWnljKkiSo3sspFHmbAQBk/Rkn+ql/wDoX+EeYB8TsHp3Uq8iSyncNLQg89QR1gDNRUMuSoSUiS0FyFlqEUXNzZVAG8eg2IAQAgBACAEAIAx1EkOjI2zAqfQixgDhHZer0tRW4fNbxSXzKOtiUdx5Ed0ffHLektDMYVkuqfzRYWE9XE6JHJlmWPA6oMgW/iX8L6H8o7jYd5GrQVJvvR09n80Ke7pOE2+TJSL0iCAEAIAQAgBACAPCYA5xVP31XMqj9L+T03lJXxPMtt4pgZr81WX1tHKbZulWn2MfVjrLz6fT+xY2lPdW8+L4EnJlliFG5IEczSpurUjBc3gnzluxbZcpS2AA5ACPp0IqMVFckUDeXk+4zPBACAEAIAQAgBACAEAIAQAgDhfahJOHY3Ir8p7meAJhF91Xu5lx1yFGA5lT6xFvbf8AEUJU+q08zZRnuTUi+qwIBBuDYgjmDsY+bSW68PiXqeVoQuAcU/yh6eaBJqZZOVSdJyakTJd9wQCSvL3G1zO2qWqjd2rzHr06qRF7RVG6VTidEw+vWYOjcx+Y8o6fZ20qd3DT1lxRX1qEqT14G7FmaBACAEAIAQAjzIITH6rMDJXUt4XtcHKRqoPnzPIX2Oop9qbRdH+hR1qS08v36e8lW9De70uBTWm2cTACzPaVIQWACXDNMP1QQuYk/RRABmOU81OmsOjnSOs5c2+i+Xi23wJyk1iWNXw8i2YBS5mLn6Og9f8A8/GJfo9adpUdaX6dF5/2NV7VxFQXMsMdmVggBACAEAIAQAgBACAEAIAQB5ePG8cQVDtP4c/SOHzZUuzTUImStR+sS/gvewLKWXXTxA8oxjOMvVeT1rHE592UcQd9TmmmG06n8IB0YygbLp1U+E9PD1jj9v2HZ1e3itJcfP8Acs7OrmO4+RK8bcKCuRWRu7qJWsqYLjXfKxGoF7G41U6jmDE2XtN2jcJLMHxX1Ntxb9osriiD4d7QXp5nybEQ0qejZROt4WF7Bmty/bGhGunO0uNk7yVzYPxwuXl9UyNC4/06yOtYdj4YAtYggEOmoI66cvMRla7f3XuXSw+q+qPKlnnvU2TEqpVvZYH0MdDSuaVVZpyT8mQpQlF95GW8bsmJ7HoPCYAxzqhUF2IHrGivc0qKzUkkZQhKfqor+McTImVVNmc5U5u5+rLTdj+EUdXala6fZ2cX4y/nD2kuNvGnrVfsI9wVzZyouLtc+wNCwZr2JPPcW01ub1XZ9jJ0aT3qrzvS/wBq8H16vkb873eekeS6nxT0ueZcXLEZVvpZdzbpewJ9AOQiI6brTVtb6rPHq+vl08PM3KSiu0mWuVkkIATb8zzjsaXYbPt0pvC5+L5lW9+tUeD6psQSYbKdd7EERnbbTt7mW7Tll9OB5UoTprMkbQMTzUewAgBACAEAIAQAgD4mTABckAeeka51IwWZNLzPUm+CNCoxiWuxLH9n+MVVzt21ovCe95EiFpUlx0I+djrn2QF+JilrekVeX5cVH4v7EuNjFeszQnVTv7TE+/T7hpFPWvbis+/Nv4fIlQowh6qN7h5j3hHIg391rGLb0dnNXDgn3ca+ZGvox3M8zmHavwjOoan9K0IsubNORVPgb6Uwgby2+ltYm/PTsKtGFaDpz4MrIzcJZROcI8Vya+UGUhJoHjlE+IHmVG7J+198cFtDZlS0n1jyfL2lxRuI1F4mfiXhqRXS8k5dR7MxdHXfZuY1PhNx5XsRqsdo1bSWYvTmuT/fxMq1CNRalIocCxTC3IpctVTsb5CQLAfssQUYi+qkg21joKt5s/aEf63cl/PY/aQo061B93VE5TdoctSBVU1VSEkXaZLJRT5tYNzH0ecQJ7Cn61vUUvbh/A3K6X64tE5T9o1ICAtan717fey2EZwpbXoru73wfzyeSlay4my3abSp7VXIa/73+Qae+JVG42zjWGfNJfY1zha8mas7tNR7in7+qbTwUshnPrcqPx5xsjS2vXeJSUF7P3fxMW7aPBZFK1fU3LolAnJp57+c3pIBAX1Y8tjfTRPZ9rQe/d1d59P5lmar1J6Uo4JCiw6TIYtKVjMcZWnTXMyaw+rnPsJfUqlhptESvtWVZdhbLch7va/5kzjbqPfqPLNzu8xCoC2v37C9raKPPr6W00oOr/8AXtVnPrS4Z+0fizZLu/1KnsRZMLoO7XUgsdSfyHlHW7P2fTtKe7HV83/ORW1q0qry+BzPhfjB6+dVCc6Bpc51lShYFZK2W9t213Y8zyFgKP0kpzzCaTwl7MkuxktVzLMjEG40I6RzEJyhLei8PqWDimsMm6DGb2WZp+1yPr0jrdn7ejPFOvo+vL29Csr2bXeh7iYVr7R0kZKSzFkFrB9RkBACAEAIA1q2tSULswF9gSAWPQDmY03FaNGnKpLglkyhHekkiFqMadvZAX4mOQufSGvNYprd+ZZU7GC9bUj5s1mN2JJ84pK1xUrS3qks+ZLhTjDSKMcaTYYqqpSWpaY6oo3ZiFHXcxtp0qlV4gm34GMpxistkZSY8tS3d0SNVNsWQFZKH+0nkZRtsuYnkIubXYFzV/M7i+JEqXsI8NToWF0PdLY2LH2iBa56AdI6uysaVpHdgteb6ldVrSqPLNxluLHY6RNNRxvjTsfZZhqsKYypoYt3ObKLn+pfTJz8JNtdwNI8lGM04yWU+KZ6m08og8H7SWkHuMSkzJc1CAzhbH1eWbEeq3vfQDnzF76Pbz3rd4/4v6E6le4WJl8wzGaeo/UTpcwgAkIwJAO113HvEc5Xsrij68GvZoT4VYS4M3mFxY7HkYipuLymbOJHTMApGJLUtOSdSTJlknzJyxKV9dLRVJe9/c19jDoeLw7SA3FJTf4Er/4xsW0rxcKkvezF29N8Yok6Y92oSX82g2RPAo9FWwEYSvrpvWcvez1UKa4RR4TziL3pS6v3m3RGtRVYqJrSqf510IEwg2SX1DzLEZtD4Rdr8gLkXFlsW4uMSkt2PV8X5Ii1bqENFqy34RhYkrqc8wgZnItc+S3OVfIe8k6x2draUraG7TWPm/MqqlSVR5ZIxJMDkXHnZNeYazDGMqepz90Gyhm1LGW1/Axv7J8J8oxlGMluyWUep4eSt4N2hTKaYabFJTy5iGxmZbHSwGeWNwdTnW4Olhzjmr70eU2527x/xf0ZOo3rWk/edEpKpJqLMlsro2oZTcGOVq0alKTjNYZZRmpLKN+krXl+ydOh1H+0S7PaVe10hLTo+Bqq28KnEmqTGEb2vAfPb7/4x1Vpt2hWWKndfwK6rZzhw1RIiYNNRrtrvFyqsJYw1qRcM+4zPBACAOP9r82qlYlQT5VPNny5STLLLVmu7krMW6g2bJkI05c7RHu7dXFGVJvGVxM6c9ySZsYTi1bULf5IKUdZ8ws2179yEUkbbsvOOKubOztpYlUcn0isfHVfAtYValTgseZOhsqXdh4RdmPhHmfIe+KuUd+eILyXFkngtWa1FPmVf8zUOlyPlD/qRbfJY5pxB0stlvcFwRaL2x2BVqNSr91dOf7EOteRWkOJL0/AFKxR6sfLJqj2p2qA88ki+RV8iCdBcsReOtt7Wlbx3aUcfUrZ1JTeZFnpaZJaqktFRFFlVAFVRyAUaARvMDNACAEAR2L4LT1S5KiTLmr/AGihreh3HugDnON9hlJMOalnTaZrggH51Ra2wJDg/vmHgwRr9m2M07j5NiSzV3+fZxz2yMJgsbnYxEq2FtVWJ017sfI2RrTjwZ9VGHcSSrASaWfqdVZBfzOZ009BECWwLJ8mvabvxlUUs/iBrqcNkhvrGYqqOVyDOJNt9DGl+jlrnjL3r7GavqnREpScP47NNpk2hplO5RXmOvoreE+9ucbobAs48U35v7YMHeVWSdF2XS2Oauq6mtO5lu5lyCbixElTpaw0zW8os6NtRo/lwS8kR5TlLiy80dIkpFly0VEUWVUAUAdABoI3GJnj0CAEAQvEvC1LXpkqZKvoQrWs6X5o41HpseYMAcfxXs3xHCphnYbNeolXu0sWz2vcBpd7TOl1s3QDeNFza0biO7Vjn5ryM4VJQeYsz8NdpcidaXVD5POGjFtJZYb6nVPRttrxyd96P1Kfeod5dOf7ljSvU9Jl5M0Zc24te6gtcdQFuT7ooFSk57nPxePmTd5Yyjb4NqlqfnpeYIjuh7xGQ5gACArAHTNa/kRyjp9lbKuKNeNSeN1eOc6NFdc3EJQcVxLfHVleIAQBzPjTtKWlrzRTEZJYlgmYAWZ3bIUVVU6JbOCbElrDQA3r9pUK1ag4UXhvxxpzN1CUYzzIxUFXXVf82omkrdR3ld83YHUkSVOZ7DoRv6xS0PRtZzWnp0X3ZLlf6dxFhwvgZcwmVs56uYrB1Uju5KEbZZCmzWNtXLeyNje/QW1lQt1inHHjzIU6sp+sy3gWiUaz2AEAIAQBGY7jKUqKzBmLustEW2Zna+guQLBQzE8lVjyjXVqxpQc5PRI9jFyaSIwYxMBJuCCdiPhHELb11GTksYfJlt+Dp7pY5T5gD1AP3x3FOe/FS6pMqWsPB9xmeCAPDAHl4xUkwegx6nkHsegQAgBACAEAVLjHs9o8RBaahScf6aVZX02DaWcWFvEDpsRAHNsI4TxTC66TTS81TRTHGZlXwKp0dmvfumW+awNmsNztAvdnUbpZku9yZupV5U3p7jt9HT5EC3vbn8Y3WtuqFGNLOcGFSe/JywZ4kmAgBAHz3YvmsL2te2tt7X6QB7aAPYAQAgBACAPCYAolbW/Kqp5g/VU5eRL6NMuPlEzoQColjmMkz60cr6Q3vC3i/F/T7ljY0uM2bdJTmYwUe89B1jnrK1qXNZU4+3y5sm1aqpx3mW+WtgB0sI+kQioRUVwWi9hRN5eT6jM8EARHF2LGkoqioUBmlS3dQdiwHhv5XtAFT4bx2ZVU0uoJAacgLhL5c2zAXuQAQRvy3McFtK4rUbyqoyay/gXFCnGVKOUW3h+YShBJNm/EReej1WVShJSecP6EO9ioz0JaOhIYgBACAEAIAQB5aAPYAQAgBACAEAIAQAgBACAK9xtiryKfLJNqiewkydL2dgS0wjoiB5h+xbnGqvWjRpyqS4JZ/nmZQi5SUUQVFSrKlpLS+VAFF9SfMnmTuTzJMfNK9aVapKcuLeS+hFQjhci24PR92tz7Tb+XQR2+xrBW1Leku9LV+C6FRc1u0lpwRIxckYQAgCA4/p+8w2tW1yaefYeYRiPiBAFB7Nf/ABlN9l/9WZHz/bn+dn7Pki7tPykdE4b9l/UfhF36Nfkz/wC30IV/668iZjpSCIAQAgBACAEAIAQAgBACAEAIAQAgBACAPDAFGq5wqKkz73RFMqTbUZSQZs0fbZVA3GWUpHtRx/pBf78vw8HouPn+xZ2VHC32SOD02eYDyXU/kP8AnSIWxbTt7hSfCOr+xtu6u5DHNlotHeFOex6BACAIvir+ZVX9xP8A9No8Bzbs1/8AGU32X/1ZkcBtz/Oz9nyRd2n5SOi8ODwt9r8ou/Rpf0Z/9voQr7115ExHSkEQAgBACAEAIAQAgBACAEAIAQAgBACAEAVzifFFJNIrgTJiFnAPiWTcKx01VmvlB0+kR7NjWbUvvwtDfXF6I329LtJ4ZFKoAsNANAByHSPn0m5Nt8S74ItWFUvdyx1Op9ekfQdlWf4a3UXxerKS4qdpPJvRZmgQAgBAENxnOCUFWxvZaeeTb+7aPAUfgul7qgpkIsRKQkebeM/Fo+dbUqdpeVH4492he20cUki/4ElpQ8yT8bflHW7Bgo2cX1bfxKu8lmq0SUXJGEAIAQAgBACAEAIAQAgBACAEAIAQAgAYA45gdQGxjF72DZ5CgX1KorKSBz2S/rHMekql2dPHDLz8MFhYNbzLxhVP3kwA7DU/kP8AnnFLse0/EXKT4LV+zgveSrqpuQ04lqEfQUUp7ACAEAIAoXbhVvLwifkIGdpUtiTY5WcZgotqTa1tNCx5QBklqQADuAL2621j5dW1m2urOhjoi04IhEpb87n3E3Ed1sWnKFnFS8X72U91JOq8EhFuRhACAEAIAQAgBACAEAIAQAgBACAEAIAQBy7ijsmafWtWUtY9NMmEs3hLWawBKkMCAbEkG+/TSMZwjOO7JZXieptPKOh4Nhop5SSwzPlABdzdnPN2PUn3DYWEYUqNOksQil5HspSl6zN6NpiIAQAgBAHPe3HA51XhwWSMzS5yTCtwLqFdDqSBoXB90AbfCGEVc2XJm1uSU6kMZcs5s4CnKZj3IF2IbKt/ZFzYlYqbfY1vRqupxz15EmpdTnHdLsBFqlhYIx7HoEAIAQAgBACAEAIAQAg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036" name="AutoShape 12" descr="data:image/jpeg;base64,/9j/4AAQSkZJRgABAQAAAQABAAD/2wCEAAkGBxQSEhUUExQVFRUVGBQWGBgVFxoYHBkZGhcXFxYVGhYcHCggGxonGxcWITEhJSkrLi8vFx8zODMsNyguLisBCgoKDg0OGxAQGzQmICYsLCwsLCwsLCwsLSwsLCwsLCwsNCwsLCwsLCwsLCwsLCwsLCwsLCwsLCwsLCwsLCwsLP/AABEIAOcA2gMBEQACEQEDEQH/xAAcAAEAAgMBAQEAAAAAAAAAAAAABQYDBAcBAgj/xABJEAACAAQEAwUDCAULAwUBAAABAgADBBEFEiExBkFRBxMiYXEygaEUI0JScpGxwRUzYoLRJDRDU2Nzk7Kz4fAWFzWSotLi8Qj/xAAbAQEAAgMBAQAAAAAAAAAAAAAABAUCAwYBB//EAD0RAAIBAwEFBAgFAgYCAwAAAAABAgMEESEFEjFBURMiYXEGMoGRobHB0RQzQuHwI/EWNENSYnKi4hUkY//aAAwDAQACEQMRAD8A7jACAEAIAQAgBACAEAIAQAgCvY9xIsmfLplGadNR5m4tLlpYF256sbKANSDci0V+0rp29vKa48F5s20KfaTSNKkrGRw1ydRmvrcc44m02hVpXCquWc8fFFtVoRlDCRbVMfRYvKKQ9j0CAEAIAQAgBACAEAIAQAgBACAEAIAQAgBACAPlnA3jGU4xWZPAWvA8lzQwupBHkbxjTqwqLMHleB6008M+42HggAYA5NLrRPxyvYf0Eqnpx8Wf08dxp6xzfpJJqjBdX8kTrBd9vwLEY40tORdJWw9BH1On6q9hzz4n3GZ4IAQB8zHCgk6AaxjOahFylwR6k28IwSK6W5srAnpt+MRKG0LatLdpyyzOdGcFmSNmJprEAIAQAgBACAEAIAQAgBACAEARfE2Ny6Kmm1M2+SUt7DdiSAqDzLED3wBBVNW005m0/ZvcDTYbX9bR85v72pc1W5N41wvAvKFKMIrBsYPVZHAv4W0P5GJGxr129dRfqy4/RmF3S34ZXFFoEd8Ux7ACAOIYM5TH8TlH6fzmm2hQi53vab+Mc96SU820ZdJfNE2xffa8C8RxRbFwoTeWh6qv4CPpllLft4S6xXyOfqLEmjPEowEAIAouM4vNm4g0hDaRTSwZpB9udNF0lnqFl+K3V18oofSC5VO37NPWXyJllT3p73Qz07WZSNwR+MchazcK0JR4posqqzBp9C5x9NKEQAgBACAEAIAQAgBACAEAIAQBzzt3w952EuUJHczJc1gPpKLoQeoGcN+4IAj+CcW+VUUmZe7ZQj33zp4WJ9bZv3hHzva1t2F1KPJ6ryZd209+mn7CciuJDRa8LqM8tSd9j6iPouy7n8RbRm+PB+worinuTaNyLA0iAOJY/L7jii+v8pkA6+Uorpb+45+cVW26e9ZSfRp/Ek2jxVRdo+fF0WrB2vJT0t9xtH0TY8t6yp+X1KO5WKsjdiyNAgDXxGsSTKebMOVJas7HoqgsT9wgDnHChd5HfzRaZVO1S/l3h+bX3SxLX3RwG2rjtruWOEdPdx+Jc2cN2mWHDpWeYo87n0GsaNl0XWuoR8c+7UzuZ7tNst0fRijEAIAQAgBACAEAIAQAgBACAEAYK+kWdLeW4zJMVkYHmrAgj7jAHBOBGbDsQqcMnHQsWlEi2YgXDD7cux/dtHPekNp2tJVo8Y8fIm2VXdluvmdLjiy2Jjh2fqyddR+B/L7o6f0buMSlRb46r6ldfw4TJ+OuK0QBxztWXusbwud/WDutBr7ZXnpb578Yh7Qp9pa1I/8AFm2i8VI+ZbI+al8yycPveXboSPv1/OO69H5qVpu9GynvFipnqScXhEEAUbtXrfmJNGD4q2fKlEA2Pcqwee3mMoAP240XNXsqM6nRNmUI70kj6AtoNBHzKTcnl89ToEsaEzw7J1Z+nhH4n8o6b0bt8ynWfkvqV9/PhH2k9HXFaIAQAgBACAEAIAQAgBACAEAIAQByPt34bmFZWJU5tMpcoew1y5wZcwfYYm9+TX5a+SjGcXGXB6MJtPKN7hXHVraZJy6MfC639hx7S/mPIiPnO0bOVrWdN8OT8C9oVVUhknKWcUYMOXxHMfdGqzuXb1Y1Vyfw5ntWHaQcS3SJwdQw1Bj6PRrRrQU4PRlHKLi8MyRtMTkX/wDQcvItBUf1M9h5eII+o3P6rl5xjUjvQceqaPYvDTLJOmqql2ICqCxJ0AUC5J8rax8ujTnKe4lrnB0G8ksktwdUrOl99KYPKe4BsQbg2vYjb8dCI7LYllc2286iwnjTn5lXd1YVMbvIscdCQhBg5pjdQKjGmGhWhpwuo9mdUEMSD17pQPeYoPSKs4W6gv1P4L+Im2UM1M9CUjiUsstW8FswymyS1HPc+pj6Ns21/D20YPjxfmyjr1N+bZtxPNIgBACAEAIAQAgBAGriWIS5CZ5rBVuq3P1mYKqgDcliBbzjCclCLk+C19x6ll4RENjj3NguXkDe9vW+8cfL0jr9o2ord5Ln/PYWSsY41epJ4fiKzfJuYv8AEdYv9n7UpXawtJdPt1RDrW8qXkb0WhoEAIAwVtKs2W8uYoZHVkZTsVYEMD6gmAPz7IVsAxOZTzs3ySoIMuYdrX8D3vutyrc9j0iq2ts/8XS7vrR1X1RItq/Zy14HUhHASTTwXSeSb4cmm7LyFiPLrHVejdaT36T4cStvorSXUnI6oryo9p3CTYnRGSjKs1XSZLL3y3F1IJAJAKs2w3tBaA0eA+EamTJeXiUyVUjwoiWDoJYWxzFkUuTe3ivooiEtnWsavbRhiXHn/Y2uvUcd3Ohe1UDaJpqPYAQB+epPFYoa/FGqZU9jMqWysq/Qlu6oDmIAAVhY8x7op9rbNqXu5uySxnj44JVtXVLOUdH7P8UTEU+US0dZaOUPeAAlgA3hyk3Gq6xWWmwKtK4jObTitdDdVvIyg0kX0R1ZXnsAIAQBjnTQoJY2Eaq1aFKO9N4RlGLk8IhK3GidJeg6nf3DlHKX3pBOT3bfRdX9CwpWSWsyQwaqaYhLbgkX66A/nF1sa8qXVu5VOKePgvuRbmkqc8I34tiOIAQBz/tp4cn1lCDTls9O5nZBfxgIwOUDUzBuo9RuRDzBWOz/AIySslCXNYCpQWYGw7wD+kXkfMDY+UcNtjZTt5OpTXcfwLa2uN9br4lyRyDcGxHSKaE5U5b0Xh9US5RUlhonKDGQdJmh68vf0jrbDb8J9y40fXk/sVlaycdYEwrA6iOkUk1lEE9j0CAKl2l8IDE6QyxYTpd3kseT29gn6rDQ9NDygDk/A3GJpj8hrx3LSfArzLjLa1pT9BY6Nta3kY5rbGx3Ubr0Fq+K+vmT7W63e7Pgdj4TmrMXvpbB5bCyupBDWJBsRvYgiMdgWdajObqRa0XHzF7VhJJRZYbx05AMM+rRPaYD8fuiNXvKFD8ySRnClOfqojp+OqD4VLeZNvyijr+kdGEsU473wJcLGbXeeDH/ANQf2f8A7v8A6xp/xP8A/l/5f+pl/wDHv/cepj4vqhA8jf8AIRnT9JYN4nTwvPP0R47CWNGb0nE5TfSA9dPxi2obWtKukZ+/T5kedtUjxRt6EdRFimmso0BFA2Fo9B9QAgBAEdiGKLL0Hibp09TFNtDbFK2TjHWXTp5kmjbSqa8iv1NQ0w3Y3/AegjjLq9q3M96o8/L3FrTpRpruow2iMk2bMk3wtNzy86lWltqrKQQT7JsRy0t7o7TYNC4owlGpHCeq8ypvJwnJOL1JyOhIYgBAAwByjtE7JhPc1WHkSagHOZY8CuwN86sP1czz2JttqSaTTT1TCeNUV3gzj8vM+SVw7qepMsO3hzOpymW4+jMuPQnobX5Hamw9xOrb8OcenkWVtd57s/edCjmPMsOJL4JiAXwMdD7JOw8o6bYe040/6FR6cn08CBd27ffj7SfEdcVh7HoEAQGO8GUNa+epppcxwLZtVaw2BZSCR6wBIoJVNLVFCoiAKigWAVRYKo8gBEW5u6VtHeqPH18jOFOU3iKIitxh20Xwj4/fy90cje7dq1cxpd2PxLOlZxjrLVkaTFHKTk8vXzJmEtEIxPRHoEeAR6MG3RYg8s73X6p/LpFlY7UrWz45j0z8iPWtoVPMsdHWLMF1PqOYjt7S9pXUN6m/ZzRT1KcqbxI2YmGB4YAg8Vxa/hln1Ya+RA/jHLbY2xKEnQo+1/YsLW2TW/MgJ1QFIXUs17KNSbbt5KOp01A3IB5qFCdROWdFxfL934LUnymo4R95rC536AE+4Dcn0GvSMYUnVmqdNZbPZSUU3IkafhkTh/KhdNbSb3VgcpBm6asCD4QSvM5jbL22zNkwtlv1NZ9enkVNxcuo8LgWOlpkloqS1VEUAKqgKqgaABRoB5RdEUywAgBACAEAUDtL7NJOJr3ssrJqlByvbwv0WaAL2/aFyOh2hkHM8H4rqsLnfI8TR8otlc+JlU7MG/pJXmLkWI5ZRQ7T2LC4zUo6S6cn+5MoXcod2XA6fS1KTEV5bK6MLhlNwR5GOLq0p0pbk1hrky1jJSWUTmEYmQQjm4NgD06D0jotj7WlGSo1nlPRPo/Eg3VsmnOHtLBHYFYIA0MSxIStBq3Tp5mKnaW1YWiwtZPl9yRQt5VX4Fbnzmc5mNz/AM0EcNcXNS4m51Hkt6dNQWEaVfiEqQmedMSWt7XcgC/QX3PlChb1a8t2nFtns6kYayIsYtVTwfkVBOnLcATZxFPLN9cyhyHdfMKI6C29G5yw60seCIVS+X6EZl4OxaeAZ1fIpgd0ppJfntncg3tzHUxc0di2dNernz/mPgRZXdV8yMxHsmxC5aTi81m3Amd4guBpcq7aXA+j98TlaUEsbi9yNPaTznJAV2KYzhTXrZQqJF7GaoFrC2omIBlvf+kXW0VtxsG1qruLdfh9c/QkQvKkeOpaeH+MaasA7surkkBJi5SSBcqrXKFra2DXtrbeOau9jXFv3mk49Vy8ydTu4T8yWTEZRVWzgBmEsZvCc507sg7PfTKdb6RBlZ1VNwxnCzp06rwN3aRayb9PPZGDKbEf8tHltdVLeopwf7ipTjOO6y0UFYJq3Gh5joY7+wvoXdPfjo+aKWtSdKWGVbtRxWpk0yJSyJs950xEfulLFZd7zBcA5cwGS5tbMSDcRNmnKLSeNGa1oyuYrMrlkPPmLJw+nQXZprCdO1sAElr82rEmwzMdSLga25639HqSea0t5+Gi+7Jk72T0isEvR04QKNS7ZVLMQzu3K7AAHUmwAAHIARz1Z1Lqt2VGOi4RXLx8/EnQSpQ3pP2lswrDO78TEFjtbYD8z5/8PXbM2XC0jl6yfFlbXuHVfgSQEWxGPYAQAgBACAEAIAheKeF6fEJJlVCXG6sujo31ka2h+B5gwBw3EMKr+HJuYfP0Tka/RPkw17qZ57HTfYQb7Z9K7hifHk1x/sbaVaVJ5R0DhziKRWoHkPc6ZkOjoejL7jqNDYxw91s64taii1no1wLanXhUjnJ0iTewvvYX9bax9BpN9mnLjhZ9xSvGXg0cWxHuxZcpc8jyHW3wH+1ortq7SVpTxH1nw8PFm+3oOq/ArbNc3OpMcFOTnJyk8tl1FJLCM9HRNNNl0HMnYfxPlFlsvZsryfSK4vn7CNcXCpLxNrDOCKWVME50NRPBB76os7AjUZRYIgHLIotHeUaMKMdymsIqJScnllljaYiAEAfMxAwIIBBFiDqCOYI6QBzziTs0k3M6ilojHL3tNfu5M9V1GUr+pnA6rMXQHcatc1nRgqMimM5mlmarrMz05mTkI70y7XpaldGlVsu/hmKDmALANbSluLWNB9pHSK10/Q+vjB/qj7iXCrv918fn+5josfn4ZUClr2Z5Ey5kz5mjKNsrk+0AbXa53uCQRaDe7Khd0+1ordmuMVwfivP+JM20rjs3uy1XU6RRVRltmG3MdRHP2N5Us6u+vJomVqSqxw/YWuTNDAMNiLx9DpVY1YKceD1KSUXF4ZXO0ThP9KUnycTTJIdJgYC4JW4yutxmWzE2uNQp5WO08PvgzhYUMlVabMnzQoUzJhJsB9FEJIRdhpqbC5No0woUoScoxSb5oyc5NYbLJG4xEAIAQAgBACAEAIAQBiqqZJiskxVdGBVlYBgwO6kHQjygCq8N9nNHQ1LVNOJgdlZQrPmVQxBOUEZuXMncweoJzH8UFPKzbuzLLlr9eY18q9QNCxPJVY8o1VakaUJVJcEjKMXJpFbuTqxzMdSTzPM25enKPm11czuKrqT4svaVNU47qMlPJLsFXc/Dzhb2869RU4cX/Ge1KihHLLbS0wlqFGw+PnH0a1toW9NU4cEUVSbnLeZmiQYCAEAIAQAgCj8d4MJQmVsmXnuqirkqLGfKQ3WapGq1ErVkcWOm+gsBXMZk0+JUB8XyhArzJLqArkC5K2sAs0bFbAZrbK9ooU6lncqlHSMvVfJPnF+D5dORLaVWG9zXH7mbgiomPSIJhLZPAky1hNlhVMuaL66qwBvrmVo53bFKnC5bhz1a6PmifaybprJeOH6rUyz6j8x+f3xa+jt48u3k/FfYi3tL9aJ2OrK8QAgBACAEAIAGAMQqFuRmFxyvrGlV6Tk4qSyuKMtyWM4PsGNuU+Bjg+o9AgBAHhgDn9bXmqr5pH6mj+ZTznsLz3/dUrLHrM6xzPpHdbsI0Fz1fl/cn2NPLc2bUceWhO8P01gXPPQeg3+P4R2Ho9abtN15LV8PIq76pmW4uRNR0xAEAIAQAgBACAPCIA5XIpf0bikykA/k2JFqinOgEuoQHvZQ8mFh5ZkHWIG0rZ3Fu4x9ZarzRto1NyeeXMiOGC1DWzcPc/MzM0+lvpYXJmSR5jU2/ZJ+lHN7QjG6to3UV3l3Z/JN/wA8CfQbp1HTfB6ovVNNyOrdD8Ofwils67oV41Oj+HP4EurDeg0XFY+mJ5WSgPY9AgBAHhMeAXhlA9j0FY7QcUqKemX5IjNOmTZcsFVDZFN2eYQdLZVIuebLGi4uKdCG9Ukl0yzOEHJ4SNBzc3OsfM6k3OTk3q9S+isLB9JNYbMR6EiM43FWPqya9rPJU4vijZl4nNH07+tjE6ntm8g138+aX9zS7Wk+RuSMdP01v9n+Bi0oekk1+bDPiv3I87D/AGMlKTEEmbHXodD/ALxe2u0ra50hLXo9GQ6lCdPij6xOtWRJmTX9mUjzG+yilj8BFgaTmPAYY0UuZM/WT2m1DnqZsxnB23ylY4HblXtLyeOWF8C5tI4pIsAEVUU28LmSW8asuVLKyoq9ABH022oqjRjTXJFBOW9JsyxvMBACAEAIAQAgBAFQ7UeH2rKF+6zCfIIqJDJowmS9bKRzIuB5kHlAFMoKv9K09JVoQk+TNVn6ZxZalNNbPLOcD9pQTuY5LaGLS4qKS7lWL965+/iWND+rCPWL+Ba45Ysi3Ye95aH9kfhaPpVhU7S2hLwRQVo7tSS8Su/9TieX7gsFlTJkosQLOyGzFN7qDcX0uQeWsU229pVaFSNOlLGmX9CVaUIzTckeHEpp+mfhFC9r3j/1H8PsTfwtJcjw4hN+u0Yvat4/9Rj8NS/2mJ6hzuzH1JiPO8rz4zfvZsVKC/ShLnspuGII849pXlelLfjN596PJ0oSWGizSaklQShuQD8I76lc1ZU4yceKXIppU0m1k4viXaNVyZ875fRT1lCY4lkKVCILKqgsoDg+1mza59NLCIm1NlO8alGWMLGORst7jstMGWj7U6B/aM2V9uXf/IW0ihqejt3H1Wn7cfNE1X1N8ckrJ47w9rWqkF/rB1++66e+Ir2Ler9HxRtV3SfMmqPEJU4XlTZcwfsOrfgYg1barS9eLXmmbY1IS4M2Y0mYj2La1R41lGftGq2XBqp7eIyCp5e3ZD8GMfTLSpKpQhKS1aWSgqJKbSK/wZ/MKX+4lf5BHA7U/wA5U/7Fzb/lRJ2lPjT7S/iIj2v58P8AsvmZ1vy35FyEfTigPYAQAgBACAEAIAQAMAcENEcJx95V7SK0Fk6DOSyD1WYGQeTDrFTtq2Ve1bS1jqvqvcSbWpu1PM6JHz8uiz4YSZAtvlYD1BIEfQ9jy3rKn5P5so7n81nBezTi2TSyHpqt+5eXMYrnVtj7SGwNmDA3Bt7XkYrNtbLq16qq0lnTD+hItLiMFuyZZJ3aXhy7Tmb7Mt/zAipjsC9lxSXtRJd7SRi/7oYf9eZ/hmM/8PXfh7zz8dTH/dDD/rzP8Mw/w9d+HvH46mXbg2ol10tKiUc0rMw10N10sV9dbHy5HWds7YlWjXU6yTRor3UZwxHiXS0dUtCvDC+hj0EbUcO0kw3elp3IFgWky2NulysARGI9nGFz/bopI1JvKBkm56mUVv6GAKXVdjHd1azqCo+TIqEguvfsJhupUK1gEyHcsxvy5xhVpxqwcJrKZ7GTi8o014Z4ippgVJkmqln6UxlsNd2zZZnuBbnFdW2PZ1f0Y8tDfG6qx5lw4RwDEO87zEJlPkAOWTTqSCTbxO7C+ljYKdb6nS0Y0ti2lN53cvq3kSuqkuZI9p9MZmE1qjlJd/dLtMPwUxbEcpHZjW97hsi9rpmlm37LHLz+rljgdu0uzvJPrhlzZyzSRaQYqovDySWsl0kvdQeoB++Pp9GaqU4zXNJnPSWG0fcbDwQAgBACAEAIAQAgDmnanhyT63DFA+dSZMnFhylSwjMD6vkA9TEHaVdUbWcn0x7zdQi5VEiUj5uXpasIS0lb9CfvJI/GPomyKbhZ04vp8239SiuHmrI1p3DNG7FnpKZmYkszSZZJJNySStyfOLI0menwWnljKkiSo3sspFHmbAQBk/Rkn+ql/wDoX+EeYB8TsHp3Uq8iSyncNLQg89QR1gDNRUMuSoSUiS0FyFlqEUXNzZVAG8eg2IAQAgBACAEAIAx1EkOjI2zAqfQixgDhHZer0tRW4fNbxSXzKOtiUdx5Ed0ffHLektDMYVkuqfzRYWE9XE6JHJlmWPA6oMgW/iX8L6H8o7jYd5GrQVJvvR09n80Ke7pOE2+TJSL0iCAEAIAQAgBACAPCYA5xVP31XMqj9L+T03lJXxPMtt4pgZr81WX1tHKbZulWn2MfVjrLz6fT+xY2lPdW8+L4EnJlliFG5IEczSpurUjBc3gnzluxbZcpS2AA5ACPp0IqMVFckUDeXk+4zPBACAEAIAQAgBACAEAIAQAgDhfahJOHY3Ir8p7meAJhF91Xu5lx1yFGA5lT6xFvbf8AEUJU+q08zZRnuTUi+qwIBBuDYgjmDsY+bSW68PiXqeVoQuAcU/yh6eaBJqZZOVSdJyakTJd9wQCSvL3G1zO2qWqjd2rzHr06qRF7RVG6VTidEw+vWYOjcx+Y8o6fZ20qd3DT1lxRX1qEqT14G7FmaBACAEAIAQAjzIITH6rMDJXUt4XtcHKRqoPnzPIX2Oop9qbRdH+hR1qS08v36e8lW9De70uBTWm2cTACzPaVIQWACXDNMP1QQuYk/RRABmOU81OmsOjnSOs5c2+i+Xi23wJyk1iWNXw8i2YBS5mLn6Og9f8A8/GJfo9adpUdaX6dF5/2NV7VxFQXMsMdmVggBACAEAIAQAgBACAEAIAQB5ePG8cQVDtP4c/SOHzZUuzTUImStR+sS/gvewLKWXXTxA8oxjOMvVeT1rHE592UcQd9TmmmG06n8IB0YygbLp1U+E9PD1jj9v2HZ1e3itJcfP8Acs7OrmO4+RK8bcKCuRWRu7qJWsqYLjXfKxGoF7G41U6jmDE2XtN2jcJLMHxX1Ntxb9osriiD4d7QXp5nybEQ0qejZROt4WF7Bmty/bGhGunO0uNk7yVzYPxwuXl9UyNC4/06yOtYdj4YAtYggEOmoI66cvMRla7f3XuXSw+q+qPKlnnvU2TEqpVvZYH0MdDSuaVVZpyT8mQpQlF95GW8bsmJ7HoPCYAxzqhUF2IHrGivc0qKzUkkZQhKfqor+McTImVVNmc5U5u5+rLTdj+EUdXala6fZ2cX4y/nD2kuNvGnrVfsI9wVzZyouLtc+wNCwZr2JPPcW01ub1XZ9jJ0aT3qrzvS/wBq8H16vkb873eekeS6nxT0ueZcXLEZVvpZdzbpewJ9AOQiI6brTVtb6rPHq+vl08PM3KSiu0mWuVkkIATb8zzjsaXYbPt0pvC5+L5lW9+tUeD6psQSYbKdd7EERnbbTt7mW7Tll9OB5UoTprMkbQMTzUewAgBACAEAIAQAgD4mTABckAeeka51IwWZNLzPUm+CNCoxiWuxLH9n+MVVzt21ovCe95EiFpUlx0I+djrn2QF+JilrekVeX5cVH4v7EuNjFeszQnVTv7TE+/T7hpFPWvbis+/Nv4fIlQowh6qN7h5j3hHIg391rGLb0dnNXDgn3ca+ZGvox3M8zmHavwjOoan9K0IsubNORVPgb6Uwgby2+ltYm/PTsKtGFaDpz4MrIzcJZROcI8Vya+UGUhJoHjlE+IHmVG7J+198cFtDZlS0n1jyfL2lxRuI1F4mfiXhqRXS8k5dR7MxdHXfZuY1PhNx5XsRqsdo1bSWYvTmuT/fxMq1CNRalIocCxTC3IpctVTsb5CQLAfssQUYi+qkg21joKt5s/aEf63cl/PY/aQo061B93VE5TdoctSBVU1VSEkXaZLJRT5tYNzH0ecQJ7Cn61vUUvbh/A3K6X64tE5T9o1ICAtan717fey2EZwpbXoru73wfzyeSlay4my3abSp7VXIa/73+Qae+JVG42zjWGfNJfY1zha8mas7tNR7in7+qbTwUshnPrcqPx5xsjS2vXeJSUF7P3fxMW7aPBZFK1fU3LolAnJp57+c3pIBAX1Y8tjfTRPZ9rQe/d1d59P5lmar1J6Uo4JCiw6TIYtKVjMcZWnTXMyaw+rnPsJfUqlhptESvtWVZdhbLch7va/5kzjbqPfqPLNzu8xCoC2v37C9raKPPr6W00oOr/8AXtVnPrS4Z+0fizZLu/1KnsRZMLoO7XUgsdSfyHlHW7P2fTtKe7HV83/ORW1q0qry+BzPhfjB6+dVCc6Bpc51lShYFZK2W9t213Y8zyFgKP0kpzzCaTwl7MkuxktVzLMjEG40I6RzEJyhLei8PqWDimsMm6DGb2WZp+1yPr0jrdn7ejPFOvo+vL29Csr2bXeh7iYVr7R0kZKSzFkFrB9RkBACAEAIA1q2tSULswF9gSAWPQDmY03FaNGnKpLglkyhHekkiFqMadvZAX4mOQufSGvNYprd+ZZU7GC9bUj5s1mN2JJ84pK1xUrS3qks+ZLhTjDSKMcaTYYqqpSWpaY6oo3ZiFHXcxtp0qlV4gm34GMpxistkZSY8tS3d0SNVNsWQFZKH+0nkZRtsuYnkIubXYFzV/M7i+JEqXsI8NToWF0PdLY2LH2iBa56AdI6uysaVpHdgteb6ldVrSqPLNxluLHY6RNNRxvjTsfZZhqsKYypoYt3ObKLn+pfTJz8JNtdwNI8lGM04yWU+KZ6m08og8H7SWkHuMSkzJc1CAzhbH1eWbEeq3vfQDnzF76Pbz3rd4/4v6E6le4WJl8wzGaeo/UTpcwgAkIwJAO113HvEc5Xsrij68GvZoT4VYS4M3mFxY7HkYipuLymbOJHTMApGJLUtOSdSTJlknzJyxKV9dLRVJe9/c19jDoeLw7SA3FJTf4Er/4xsW0rxcKkvezF29N8Yok6Y92oSX82g2RPAo9FWwEYSvrpvWcvez1UKa4RR4TziL3pS6v3m3RGtRVYqJrSqf510IEwg2SX1DzLEZtD4Rdr8gLkXFlsW4uMSkt2PV8X5Ii1bqENFqy34RhYkrqc8wgZnItc+S3OVfIe8k6x2draUraG7TWPm/MqqlSVR5ZIxJMDkXHnZNeYazDGMqepz90Gyhm1LGW1/Axv7J8J8oxlGMluyWUep4eSt4N2hTKaYabFJTy5iGxmZbHSwGeWNwdTnW4Olhzjmr70eU2527x/xf0ZOo3rWk/edEpKpJqLMlsro2oZTcGOVq0alKTjNYZZRmpLKN+krXl+ydOh1H+0S7PaVe10hLTo+Bqq28KnEmqTGEb2vAfPb7/4x1Vpt2hWWKndfwK6rZzhw1RIiYNNRrtrvFyqsJYw1qRcM+4zPBACAOP9r82qlYlQT5VPNny5STLLLVmu7krMW6g2bJkI05c7RHu7dXFGVJvGVxM6c9ySZsYTi1bULf5IKUdZ8ws2179yEUkbbsvOOKubOztpYlUcn0isfHVfAtYValTgseZOhsqXdh4RdmPhHmfIe+KuUd+eILyXFkngtWa1FPmVf8zUOlyPlD/qRbfJY5pxB0stlvcFwRaL2x2BVqNSr91dOf7EOteRWkOJL0/AFKxR6sfLJqj2p2qA88ki+RV8iCdBcsReOtt7Wlbx3aUcfUrZ1JTeZFnpaZJaqktFRFFlVAFVRyAUaARvMDNACAEAR2L4LT1S5KiTLmr/AGihreh3HugDnON9hlJMOalnTaZrggH51Ra2wJDg/vmHgwRr9m2M07j5NiSzV3+fZxz2yMJgsbnYxEq2FtVWJ017sfI2RrTjwZ9VGHcSSrASaWfqdVZBfzOZ009BECWwLJ8mvabvxlUUs/iBrqcNkhvrGYqqOVyDOJNt9DGl+jlrnjL3r7GavqnREpScP47NNpk2hplO5RXmOvoreE+9ucbobAs48U35v7YMHeVWSdF2XS2Oauq6mtO5lu5lyCbixElTpaw0zW8os6NtRo/lwS8kR5TlLiy80dIkpFly0VEUWVUAUAdABoI3GJnj0CAEAQvEvC1LXpkqZKvoQrWs6X5o41HpseYMAcfxXs3xHCphnYbNeolXu0sWz2vcBpd7TOl1s3QDeNFza0biO7Vjn5ryM4VJQeYsz8NdpcidaXVD5POGjFtJZYb6nVPRttrxyd96P1Kfeod5dOf7ljSvU9Jl5M0Zc24te6gtcdQFuT7ooFSk57nPxePmTd5Yyjb4NqlqfnpeYIjuh7xGQ5gACArAHTNa/kRyjp9lbKuKNeNSeN1eOc6NFdc3EJQcVxLfHVleIAQBzPjTtKWlrzRTEZJYlgmYAWZ3bIUVVU6JbOCbElrDQA3r9pUK1ag4UXhvxxpzN1CUYzzIxUFXXVf82omkrdR3ld83YHUkSVOZ7DoRv6xS0PRtZzWnp0X3ZLlf6dxFhwvgZcwmVs56uYrB1Uju5KEbZZCmzWNtXLeyNje/QW1lQt1inHHjzIU6sp+sy3gWiUaz2AEAIAQBGY7jKUqKzBmLustEW2Zna+guQLBQzE8lVjyjXVqxpQc5PRI9jFyaSIwYxMBJuCCdiPhHELb11GTksYfJlt+Dp7pY5T5gD1AP3x3FOe/FS6pMqWsPB9xmeCAPDAHl4xUkwegx6nkHsegQAgBACAEAVLjHs9o8RBaahScf6aVZX02DaWcWFvEDpsRAHNsI4TxTC66TTS81TRTHGZlXwKp0dmvfumW+awNmsNztAvdnUbpZku9yZupV5U3p7jt9HT5EC3vbn8Y3WtuqFGNLOcGFSe/JywZ4kmAgBAHz3YvmsL2te2tt7X6QB7aAPYAQAgBACAPCYAolbW/Kqp5g/VU5eRL6NMuPlEzoQColjmMkz60cr6Q3vC3i/F/T7ljY0uM2bdJTmYwUe89B1jnrK1qXNZU4+3y5sm1aqpx3mW+WtgB0sI+kQioRUVwWi9hRN5eT6jM8EARHF2LGkoqioUBmlS3dQdiwHhv5XtAFT4bx2ZVU0uoJAacgLhL5c2zAXuQAQRvy3McFtK4rUbyqoyay/gXFCnGVKOUW3h+YShBJNm/EReej1WVShJSecP6EO9ioz0JaOhIYgBACAEAIAQB5aAPYAQAgBACAEAIAQAgBACAK9xtiryKfLJNqiewkydL2dgS0wjoiB5h+xbnGqvWjRpyqS4JZ/nmZQi5SUUQVFSrKlpLS+VAFF9SfMnmTuTzJMfNK9aVapKcuLeS+hFQjhci24PR92tz7Tb+XQR2+xrBW1Leku9LV+C6FRc1u0lpwRIxckYQAgCA4/p+8w2tW1yaefYeYRiPiBAFB7Nf/ABlN9l/9WZHz/bn+dn7Pki7tPykdE4b9l/UfhF36Nfkz/wC30IV/668iZjpSCIAQAgBACAEAIAQAgBACAEAIAQAgBACAPDAFGq5wqKkz73RFMqTbUZSQZs0fbZVA3GWUpHtRx/pBf78vw8HouPn+xZ2VHC32SOD02eYDyXU/kP8AnSIWxbTt7hSfCOr+xtu6u5DHNlotHeFOex6BACAIvir+ZVX9xP8A9No8Bzbs1/8AGU32X/1ZkcBtz/Oz9nyRd2n5SOi8ODwt9r8ou/Rpf0Z/9voQr7115ExHSkEQAgBACAEAIAQAgBACAEAIAQAgBACAEAVzifFFJNIrgTJiFnAPiWTcKx01VmvlB0+kR7NjWbUvvwtDfXF6I329LtJ4ZFKoAsNANAByHSPn0m5Nt8S74ItWFUvdyx1Op9ekfQdlWf4a3UXxerKS4qdpPJvRZmgQAgBAENxnOCUFWxvZaeeTb+7aPAUfgul7qgpkIsRKQkebeM/Fo+dbUqdpeVH4492he20cUki/4ElpQ8yT8bflHW7Bgo2cX1bfxKu8lmq0SUXJGEAIAQAgBACAEAIAQAgBACAEAIAQAgAYA45gdQGxjF72DZ5CgX1KorKSBz2S/rHMekql2dPHDLz8MFhYNbzLxhVP3kwA7DU/kP8AnnFLse0/EXKT4LV+zgveSrqpuQ04lqEfQUUp7ACAEAIAoXbhVvLwifkIGdpUtiTY5WcZgotqTa1tNCx5QBklqQADuAL2621j5dW1m2urOhjoi04IhEpb87n3E3Ed1sWnKFnFS8X72U91JOq8EhFuRhACAEAIAQAgBACAEAIAQAgBACAEAIAQBy7ijsmafWtWUtY9NMmEs3hLWawBKkMCAbEkG+/TSMZwjOO7JZXieptPKOh4Nhop5SSwzPlABdzdnPN2PUn3DYWEYUqNOksQil5HspSl6zN6NpiIAQAgBAHPe3HA51XhwWSMzS5yTCtwLqFdDqSBoXB90AbfCGEVc2XJm1uSU6kMZcs5s4CnKZj3IF2IbKt/ZFzYlYqbfY1vRqupxz15EmpdTnHdLsBFqlhYIx7HoEAIAQAgBACAEAIAQAg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35" name="CaixaDeTexto 34"/>
          <p:cNvSpPr txBox="1"/>
          <p:nvPr/>
        </p:nvSpPr>
        <p:spPr>
          <a:xfrm>
            <a:off x="432745" y="326849"/>
            <a:ext cx="2773679" cy="2677656"/>
          </a:xfrm>
          <a:prstGeom prst="rect">
            <a:avLst/>
          </a:prstGeom>
          <a:noFill/>
        </p:spPr>
        <p:txBody>
          <a:bodyPr wrap="square" rtlCol="0">
            <a:spAutoFit/>
          </a:bodyPr>
          <a:lstStyle/>
          <a:p>
            <a:r>
              <a:rPr lang="en-US" sz="1400" dirty="0" smtClean="0"/>
              <a:t>Hello, </a:t>
            </a:r>
          </a:p>
          <a:p>
            <a:r>
              <a:rPr lang="en-US" sz="1400" dirty="0" smtClean="0"/>
              <a:t>We hope you are enjoying your seat on </a:t>
            </a:r>
            <a:r>
              <a:rPr lang="en-US" sz="1400" dirty="0" err="1" smtClean="0"/>
              <a:t>Banco</a:t>
            </a:r>
            <a:r>
              <a:rPr lang="en-US" sz="1400" dirty="0" smtClean="0"/>
              <a:t> Sol! This is a bench developed for your convenience, so just by sitting down here you can admire the nice view together with delightful music. </a:t>
            </a:r>
          </a:p>
          <a:p>
            <a:endParaRPr lang="en-US" sz="1400" dirty="0" smtClean="0"/>
          </a:p>
          <a:p>
            <a:r>
              <a:rPr lang="en-US" sz="1400" dirty="0" smtClean="0"/>
              <a:t>Choose your music down to the left and find out more about  solar energy and </a:t>
            </a:r>
            <a:r>
              <a:rPr lang="en-US" sz="1400" dirty="0" err="1" smtClean="0"/>
              <a:t>Banco</a:t>
            </a:r>
            <a:r>
              <a:rPr lang="en-US" sz="1400" dirty="0" smtClean="0"/>
              <a:t> sol by clicking on the icons to the right.</a:t>
            </a:r>
            <a:endParaRPr lang="pt-PT" sz="1400" dirty="0"/>
          </a:p>
        </p:txBody>
      </p:sp>
      <p:sp>
        <p:nvSpPr>
          <p:cNvPr id="37" name="CaixaDeTexto 6"/>
          <p:cNvSpPr txBox="1"/>
          <p:nvPr/>
        </p:nvSpPr>
        <p:spPr>
          <a:xfrm>
            <a:off x="7824738" y="1197077"/>
            <a:ext cx="1073527" cy="523220"/>
          </a:xfrm>
          <a:prstGeom prst="rect">
            <a:avLst/>
          </a:prstGeom>
          <a:noFill/>
        </p:spPr>
        <p:txBody>
          <a:bodyPr wrap="square" rtlCol="0">
            <a:spAutoFit/>
          </a:bodyPr>
          <a:lstStyle/>
          <a:p>
            <a:pPr algn="ctr">
              <a:buNone/>
            </a:pPr>
            <a:r>
              <a:rPr lang="nl-NL" sz="1400" dirty="0" smtClean="0"/>
              <a:t>What is Banco  sol?</a:t>
            </a:r>
          </a:p>
        </p:txBody>
      </p:sp>
      <p:sp>
        <p:nvSpPr>
          <p:cNvPr id="38" name="CaixaDeTexto 6"/>
          <p:cNvSpPr txBox="1"/>
          <p:nvPr/>
        </p:nvSpPr>
        <p:spPr>
          <a:xfrm>
            <a:off x="5702428" y="1693162"/>
            <a:ext cx="1246320" cy="307777"/>
          </a:xfrm>
          <a:prstGeom prst="rect">
            <a:avLst/>
          </a:prstGeom>
          <a:noFill/>
        </p:spPr>
        <p:txBody>
          <a:bodyPr wrap="square" rtlCol="0">
            <a:spAutoFit/>
          </a:bodyPr>
          <a:lstStyle/>
          <a:p>
            <a:pPr algn="ctr">
              <a:buNone/>
            </a:pPr>
            <a:r>
              <a:rPr lang="nl-NL" sz="1400" dirty="0" smtClean="0"/>
              <a:t>Solar Energy</a:t>
            </a:r>
          </a:p>
        </p:txBody>
      </p:sp>
      <p:sp>
        <p:nvSpPr>
          <p:cNvPr id="39" name="CaixaDeTexto 6"/>
          <p:cNvSpPr txBox="1"/>
          <p:nvPr/>
        </p:nvSpPr>
        <p:spPr>
          <a:xfrm>
            <a:off x="6185621" y="2326341"/>
            <a:ext cx="1006967" cy="738664"/>
          </a:xfrm>
          <a:prstGeom prst="rect">
            <a:avLst/>
          </a:prstGeom>
          <a:noFill/>
        </p:spPr>
        <p:txBody>
          <a:bodyPr wrap="square" rtlCol="0">
            <a:spAutoFit/>
          </a:bodyPr>
          <a:lstStyle/>
          <a:p>
            <a:pPr algn="ctr"/>
            <a:r>
              <a:rPr lang="pt-PT" sz="1400" dirty="0" smtClean="0"/>
              <a:t>Who made this possible?</a:t>
            </a:r>
            <a:endParaRPr lang="pt-PT" sz="1400" dirty="0"/>
          </a:p>
        </p:txBody>
      </p:sp>
      <p:sp>
        <p:nvSpPr>
          <p:cNvPr id="5122" name="AutoShape 2" descr="data:image/jpeg;base64,/9j/4AAQSkZJRgABAQAAAQABAAD/2wCEAAkGBxMHEhEUEBQVFhEWGBoVFxUUGBMaFxQcFRcXFxcZFhoZHCgkJBolGxYYIjEhJSkrLi4uGh8zRDMsNygtLisBCgoKDg0MDgwMDysZFBk3LDc3LCw3KywrLCwsNysrNysrNysrKysrKysrKysrKysrKysrKysrKysrKysrKysrK//AABEIAOEA4QMBIgACEQEDEQH/xAAcAAEAAgMBAQEAAAAAAAAAAAAABwgEBQYCAQP/xABOEAABAwIDBAQICAoIBwEAAAABAAIDBBEFBiEHEjFBE1FhcRQiI0JygZGhCBUyUmKCkrEWM0NTVHOTorPSFyQ0NWPBw9FEdIOEssTxRf/EABUBAQEAAAAAAAAAAAAAAAAAAAAB/8QAFxEBAQEBAAAAAAAAAAAAAAAAABEBQf/aAAwDAQACEQMRAD8AnFERAREQEREBERAREQERaPGM30GC3FRVQscOLN8F/wBht3e5BvEUb1+2zCqX5Dp5v1cRH8UsWnn2+0rfkUs59J0bfuJQTAihkbf4f0OX9oz+VZcG3uid+Mpqlvo9C773hBLaLgsP2wYTW2BndETyljkHtc0Fo9ZXX4XjNPi4vTTxSj/Dex1u+x0QZyIiAiIgIiICIiAiIgIiICIiAiIgIiICIou2g7YYMALoaENnqRo51/IxHtI+U4fNBt23FkEi4risODxmWplZFGPOeQB3DrPYNVEmadu8cG8zDYekPDpprtZ3tYPGI7y3uUMY/j1TmKUy1crpX8t4+K0dTGjRo7AAsOkpZK17Y4WPkkd8lkbXOc7ua0XKJW+x/PeI5gv4RVSbhv5OM9HHY8i1lgbfSue1c2pSy1sQrcSs6reymYfNPlJfstNh63X7FJOCbGMMw2xlZJUPve8zzujuazdFuw3QVkWXT4ZPVAGOGV4PAsY91/YFcPDsApcL/s9PDH+rjY0+0BbJCKZOy7WN1NLUAdsMv8qwaimfTG0jHMPU5pH3q7a8vYJBZwBHUdQhFIV7hldA4OY4tcNQ5pII7iFbzFcj4di1+mo4CTxc1gY/7bLO964bHthNJVXNHNLA7k19pY+7WzvXvFCIzy7tZxPBLAzeERjzKgbx9T9H37yR2KXMp7ZqHGt1lTelmP5wgxE9knAfWDe8qHM07MMRy3dz4ulhH5WC7wB1ubbeHeRbtXGILvMeJACCCDqCNQQeBC9KpeStoVZlAgQv36e+sElyzU3O5za7jqNL8QVYnI+fqTOTPIu3JwLvgeRvttxLfnM+kOsXteyK6tERAREQEREBERAREQEREBeJ5m07XPe4NY0FznOIAaALkkngAF6c4MBJNgNSTwCrdtf2kHMr3UtI4iiYfGcP+Ic08T/hg8Bz49VgytqO1l+NF9Nh7nMpeD5Rdr5+sN5tjPtcONgSFE69RRumc1rAXOcQ1rWgkuJNgABxJPJWD2X7JGYSGVOItD6nRzITYsh6i7k6T3DtOoI4XIGyGozGGzVZdT0p1Fx5aUfQaR4rT853ZYEG6nzLWV6TLDNykhay/wAp3F7/AE3nU93AcrLcoiiIiAi57H874fl4kVNTG144xtJfIO9jASPWFxdbt3w+EkRxVMlvO3Y2tPdd9/aEEqooaO3+D9Dl/aM/2WVTbe6J34ymqW+j0Tvve1BLaLjcG2oYVi5DWVTWPPmzB0fHlvOG6T3FdixweAQQQdQRwPcg+rhc7bLaLNIc9rfB6k69NEBZx/xGcHd+ju1d0iCoOccl1eT5N2pZ5MmzJmXMcnceR+ibH1arR0VXJQSMkhe5kjDvNe0kOaesEK6GJ4dFi0T4aiNskTxZzHi4PV6wdQRqDqq37UdmMmU3Gem3pKEnjxfASdGydbep/qOti4iSdle1RuZN2mrS1lZwa/QMqO4cpPo8Dy6hKKpAxxYQQSCDcEaEEcCD1qxmx7aV+ETRSVjh4Y0eI8/8Q1o1/wCoBqRzGvIoJTRERRERAREQEREBEXObQM0NyjRS1BsZPkRNPnyOvujuGrj2NKCN9vGfOgBw6md4zgDUvaeDTqIgR1jV3YQOZCgpfrVVD6x75JHF0j3F7nHi5zjdxPaSVK2wnI4xWXw6obeCF1oWkaSSDXf14tZ/5eiQojsNjmzcYCxtZWM/rjxdjHD+ztcOr84Rx6hp1qVURVREWPiFbHhsUkszg2KNpe5x5Bouf/iDFzBjsGXYHT1TwyNvtcTwawcS49Q+4KuuedrlZmIuZTudTUuoDWG0jx1yPGo9FthqQd7itHtCzpLnSpMj7tgbcQxcmN6z9M8SfVwAXLICIs3CsIqMZduU0MkrtLiNjnbt9AXWGg7TogwkXbR7JcYkFxSEd8tMD7DItdi2QMTwdu9NRyho4uYBIG9rjGXWHaUHNLo8p54rcpuHg0p6O9zDJd0Tuvxb6HtaQe1c4iC1+z7aHTZ0ZZvk6pou+Bx1t86M+c2/rHMC4v2SpPh1fJhkrJoHlkrDvNe3iCP8uRB0I0Vq9muc2ZzpBJo2ojsydg811tHNHHcdYkesa2QdavznhbUNcx7Q5jgWua4AtcCLEEHiCOS/REFYtrWzs5Rl6anBNDIfF4kwOOvRuPMfNJ7jqLngaSpfRPZJE4skY4Oa5uhaWm4I9aufjGFxY1DLBO0OikbuuafcR1EGxB5EBVHzplqTKdXLTS6hvjRv/ORuvuO91j1EEckRZXZlnNuc6QPNhUx2ZOwcncngfNcASOo3Gtl16qLs7zU7KFbFMCehPiTMHnRu4m3W02cO0W4Eq28EzahrXsIcxwDmuGocCLgg9RCK9oiICIiAiIgKte3jM3xxXeDsPkaW7NODpXWMh9Wjewtd1qf804wMApKmpdbyUbnAHQOdazG+txA9apvPM6pc57yXPcS5zjxJcbkn1lE1nZdweTH6mCmi+XK8NB+aOLnHsa0Fx7lcLBsLjwWCKCEWiiaGNHdzPaTck8ySoa+Dll7eNTXPHDyER7dHSn/wAPpBTkiiIiAoY+EXmMwRQULD+N8tL17jDaNp7C8OPfGFM6qztuq3VWL1O9fdYI42XvwEbSbfWc5BwiIvcMTp3NawXc4hrQOJJNgB60HebKNnhznK6SYltFEbPI+VK6wPRtPLQgk8gR13FlsKwuHB42xU0bIom8GsAA7z1k8ydSsPKOBMy3R09My3k2AOI8551e71uJK3CAiIgi/avswjx+OSpomBla0Fxa0WbUAakED8p1O5nQ8iK3K8KqJtMom4fitexmjelLgOrpAJCB2Xcg5ldxsbzCcBxOAE2iqD4PINbHfNoz3h+7r1F3WuHXuCY07mvabOaQ4HqLTcfcgu8i8xu3gD1i69ICjjbflP4/ojPG29RSgyC3F0f5RvsG8PRtzUjr4RvaHggpArG7AczfGtG6lkN5aUgNvxMT7lv2SHN7BuqFdomX/wZxCpgAtGHb8X6uTxmAd192/W0rM2T47+D+J0zyfJynweTh8mUgAnsD9x31VEWxREVUREQEREEUfCJxbwShhpwbOnluR1shG8f3zGq7KWPhGVxmr6eLzY4A760j3X9zGKOctUIxSspISLiWaOMjse9od7iVEWr2d4N8Q4bRw2s4Rh7/Tk8d/sc4j1Lo0RVRERAXmSMSCzgCOogFekQaasylQVxvLR0znfOdDFve3dutWzZphcUsczKRrJY3tkYWOlaA5jg5pLQ7dOoGhC61EBERARFhYzi0OBwvmqZGxxMFy53uAHEuPIDUoPeJ18eFxSTTODYo2l7nHkAL+3qHMqnWZMVOO1VRUO0Msjn2PmgnxW+pth6l1W0zaRLnJ/Rx3jomm7Y/OkI4Pltz6m8B2nVcGgLNwWgOK1EEDflSyMjH13AX96wlMHwfsouq5zXyttFDdkN/PkcLOcOsNaSO93W0oLANG7ovqIgIiIIQ+Ejg4tR1YGt3U7z13Bkj9lpPaoOBtw4q1G2mg8PwiqsLuj3JR2bj27x+wXKq6Jq5OUsV+O6KkqOcsTHOtydujfHqdcLbqN9gNf4ZhTWfmZZIvaRKPV5X3KSEUREQEREFWdts5nxmrBOjBEwdg6GMn95xWPseh6fGKEHk57vsRSOHvC+bYP74rvSZ/CjWVsP/vmk9Gb+DIidWlRERRERAREQEREBEWuzDjUWXqeWonNo423NuLjwa1v0iSAO9Bh5wzVT5RgM1S7sZGLb8rvmtH3ngFV/O2dKnOUu/UOtECejhafEiH+butx1PYLAY+cc0T5tqXT1B7GRg+LE3k1v+Z5nVaNARFIGzLZpLnBwlm3oqFp1f50tjq2K/sLuA7SCEGDs2yDLnWbmykjI6Wb39HHfjIR6mg3PIG02HUEeFxRwwMDIo2hrWjgAP8APtOpXnC8NiwiJkNOxscTBZrG8B/uSdSTqSbrLQEREBERBpc6U/hWH17ObqeYDv6N1veqchXTxsgU9Rfh0T7/AGCqWBE1Pfwa6negro/myRvt+sYR/p+5TKoO+DP/APp/9v8A+wpxRRERAREQVX21QmHGazTR3ROHbeCO/vB9ix9kM4p8YoCeb3N+3E9g97l0nwiqIwYhDLbxZIGi/W6N7wfcWKOsArviuqppjwimjlPcx7XH7lEXRRfAd7UcF9VUREQEREBERAUEfCPx0ukpaNp8VrfCJByJcSyO/cA8/WCndVW21VJqcYrL8GdGwdgETL+8lBw6Is3A6D40qaeC9umljiuOXSPDb+9BJGyLZj+EW7V1oIpAfEj1BnIOpP8Ahg6dpuFYmGJsDWtY0NY0ANa0ABoGgAA4ADkvFJTMomMjjaGxsaGNaODWtFgB2ABfsgIiICIiAiIg0eeKjwXDq9/MU01u/o3Ae+yp2rR7cMQ8AwioF7OldHC3hrvPDnD1sY9VcRNTz8Gqm3Ya+T50kbPsNcf9RTOo0+D7Q+C4Xvn8tNJIO5u7F98Z9qktFEREBERBEfwjcK8Io6aoAuYZSx3Y2ZvE/WYwfWVe1cbOeCjMVDVU2l5IyG34B7fGjPqeGlU6ewxkhwIINiDoQRxBHWiattswxn49wyjkJu8MET+vei8Qk9p3Q76y6lQJ8HTMQp5Z6F50l8tFw+WwASDvLA090ZU9ooiIgIiICIiAqwbU8uVlXita+KlqHxueC17IZXNd5NnAhtirPrW1OP0lK5zJKmBj26Oa+WNrm89QXXGhQVI/BSv/AEKr/YTfyrotneWaynxOhfLSVLY2zNcXPhlDW2N7klthqrI/hPQ/plN+2h/mT8J6H9Mpv20P8yDbIvMUgmAc0hzXAEOBBBB1BBHEWXpAREQEREBEXmWQRAucQGgEkngANSSggz4SOM7z6Okafkh07x2uuyP3CT2hQot7njHjmauqanXde+zAb6MZ4sYtyO6AT2krM2Y4Ecw4lSxEXja/pZOrci8Yg9hIDfrKIs5knCviSgo4CLOZE0OH0yN5/wC8XLdoiqiIiAiIgKsO2/LXxDiLpGC0NVeZvUH38s3v3iHfXCs8uT2m5TGb6GSJoHTs8pCT89oPik9TgS31g8kFV8HxKTBp4p4TaWJwe08rg8D2HgRzBKuDlvGo8xU0NTCfEkaHW5tPBzXdrXAg9yppJGYiWuBDgSCCCCCNCCDzupL2J56GXJzTVDrUk7hYnhDIbAOPU12gPVZp0AKJiyaIiKIiICIiAqnbX/74r/Tb/CYrYqp+1/8Aviv9Nv8ACYg45ERBcvKP9gof+Xh/hNW2Wpyj/YaH/l4f4TVtkBERAREQFFu3nNowik8Eid5epFnW4sh4OJ9I+L3b/Uu/zJjkWXKeWoqDaOMXsLbzz5rG384nQKo+aMelzLUy1M58eQ6N5MaNGsb2AadvHiUGqVg/g9ZZ8Bppa2QePUHcjvyjYdT9Z/uY0qGck5afmysipo7gOO9I4fk42kb7u+2g7SBzVvaKlZQxxxRNDY2NDGtHBrWiwA9QRMfsiIiiIiAiIgIiIIG28ZENO84jTN8Rx/rLR5rtAJQOp3B3bY8zaGFdyogbUtcyRocxwLXNcAQ4EWIIPEEKsW1XZ2/J8vSwguoZD4jtSYifybz9xPEdoRNdzsY2mCqEdBXPtILNp5nH8YOUTz88cGnzuHG29NCo+NFOGy7a+GhlLir+Fmx1TufINnP+p7ebiE4IvjXB4BBuDqCOBv1L6iiIiAq7bSdnuJYxidXNT0rnwvc0tcHxC9o2A6F4PEFWJRBVD+ivF/0N324P50/orxf9Dd9uD+dWvRBrctU7qSkpI5BuvZBExzTbxXNjaCNNNCFskRAREQFj19bHh0b5ZnhkTAXOe42DQFi4/jtPl2F01VI2OMdfFx5NYOJceoKs+0faLPnR+6LxUbTdkN9XW4PlI4u7ODe3UkG1HPj86T2ZvNo4ieijOm8eBkePnHkPNGnMk8XHGZSGtBLiQAACSSdAABzuvKnzYts1OHblfXNtMReCFw/Fg/lHj55HAeaDfiRuxHVbJckDKFLeUf1uYB0p0O4PNiBHzb624kniAF3SIqoiIgIiICIiAiIgLHr6KPEY3xTMa+J43XMcLhwKyEQVk2nbMJcqOdNTB0tCTfe4ugv5sn0ep/qNja8dK7z2h4IIBB0IPAg8QVDe0HYs2r3p8K3WP1LqYmzHHj5Jx0afonxdeLQESI9yHtOq8oWj/H0t/wATIT4n6p2u73WI46XN1YDKOfaHNgHg8oE1tYJLNlHXYX8YdrSQqoYjh8uFyOiqI3xyt4seCCPby7eBWO1xYQQSCNQRxBHMILvoquZa2uYlgVmukFRENN2ou5wHZIPGv3kjsUlYJt2oqqwqoZYHcy20sY9Ys791FSyi5jDtoWF4kAY62AX4CR3Ru9km6VvoMQhqBdksbgebXtP3FBkovLpA3iRbvCwKzHaWhF5aiBg+nLG37yg2KLisU2q4ThtwapsjuqFr5L/WaN32lcLju3wWIoaU35PqCBb/AKcZN/toJte8MBJIAGpJ4ADmVGWdds1JgodHRWqp+F2nyDD2vHyu5unaFB2Zs612aL+FTudHe/RN8WIa3HiN0Nus3PaufRK22ZMx1OZ5TLVyF7td0cGRg+axo0A9553WrjjMpDWglxIAABJJOgAA5rd5UyjV5sk3KSIuANnSuuIo/SfbjrwFz2KxOz/ZlS5QAkdaar/POAsy4sRE3zdNL8Tc62NlByuynZL8XFlXiTQZhZ0VOdRFzD5et/U3g3jqfkzIiKqIiICIiAiIgIiICIiAiIgIiINRmPLNJmZm5VwtkA+S46PZ6DxqPUdVDeathMtPvPw2USt49DMQ2Tua8eKT37vep7RBTHG8v1WAu3auCSI3sC9pDXei75J9RK1qu7LE2YFrgHNPEOAIPeCuSxfZhhWKm76RjHdcJdFx7GENPrCJFT0srCVuwSjkv0NTUM7H9G8Dus1pt61ppfg/PHyK5p9KAj7pCoRClkspm/oAm/TY/wBk7+dZVN8H7Xyldp1Mgt7zIfuQQeisfh2wzDqYgyvqJuxz2tb+40H95djguScPwOxp6WJrhweW77x9d93e9UisuXcgYjmKxgpniM/lZR0cdjzDncR6N1LmUthsFFuvxGTp38eij3mxA9ROjna+j3KXkRX4UVHHQMbHCxscbRZrGANa3uA0X7oiAiIgIiICIiAiIgIiICIiAiIgIiICIiAiIgIiICIiAiIgIiICIiAiIgIiICIiAiIgIiICIiAiIgIiICIiAiIgIiICIiAiIgIiICIiAiIgIiICI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5124" name="AutoShape 4" descr="data:image/jpeg;base64,/9j/4AAQSkZJRgABAQAAAQABAAD/2wCEAAkGBxMHEhEUEBQVFhEWGBoVFxUUGBMaFxQcFRcXFxcZFhoZHCgkJBolGxYYIjEhJSkrLi4uGh8zRDMsNygtLisBCgoKDg0MDgwMDysZFBk3LDc3LCw3KywrLCwsNysrNysrNysrKysrKysrKysrKysrKysrKysrKysrKysrKysrK//AABEIAOEA4QMBIgACEQEDEQH/xAAcAAEAAgMBAQEAAAAAAAAAAAAABwgEBQYCAQP/xABOEAABAwIDBAQICAoIBwEAAAABAAIDBBEFBiEHEjFBE1FhcRQiI0JygZGhCBUyUmKCkrEWM0NTVHOTorPSFyQ0NWPBw9FEdIOEssTxRf/EABUBAQEAAAAAAAAAAAAAAAAAAAAB/8QAFxEBAQEBAAAAAAAAAAAAAAAAABEBQf/aAAwDAQACEQMRAD8AnFERAREQEREBERAREQERaPGM30GC3FRVQscOLN8F/wBht3e5BvEUb1+2zCqX5Dp5v1cRH8UsWnn2+0rfkUs59J0bfuJQTAihkbf4f0OX9oz+VZcG3uid+Mpqlvo9C773hBLaLgsP2wYTW2BndETyljkHtc0Fo9ZXX4XjNPi4vTTxSj/Dex1u+x0QZyIiAiIgIiICIiAiIgIiICIiAiIgIiICIou2g7YYMALoaENnqRo51/IxHtI+U4fNBt23FkEi4risODxmWplZFGPOeQB3DrPYNVEmadu8cG8zDYekPDpprtZ3tYPGI7y3uUMY/j1TmKUy1crpX8t4+K0dTGjRo7AAsOkpZK17Y4WPkkd8lkbXOc7ua0XKJW+x/PeI5gv4RVSbhv5OM9HHY8i1lgbfSue1c2pSy1sQrcSs6reymYfNPlJfstNh63X7FJOCbGMMw2xlZJUPve8zzujuazdFuw3QVkWXT4ZPVAGOGV4PAsY91/YFcPDsApcL/s9PDH+rjY0+0BbJCKZOy7WN1NLUAdsMv8qwaimfTG0jHMPU5pH3q7a8vYJBZwBHUdQhFIV7hldA4OY4tcNQ5pII7iFbzFcj4di1+mo4CTxc1gY/7bLO964bHthNJVXNHNLA7k19pY+7WzvXvFCIzy7tZxPBLAzeERjzKgbx9T9H37yR2KXMp7ZqHGt1lTelmP5wgxE9knAfWDe8qHM07MMRy3dz4ulhH5WC7wB1ubbeHeRbtXGILvMeJACCCDqCNQQeBC9KpeStoVZlAgQv36e+sElyzU3O5za7jqNL8QVYnI+fqTOTPIu3JwLvgeRvttxLfnM+kOsXteyK6tERAREQEREBERAREQEREBeJ5m07XPe4NY0FznOIAaALkkngAF6c4MBJNgNSTwCrdtf2kHMr3UtI4iiYfGcP+Ic08T/hg8Bz49VgytqO1l+NF9Nh7nMpeD5Rdr5+sN5tjPtcONgSFE69RRumc1rAXOcQ1rWgkuJNgABxJPJWD2X7JGYSGVOItD6nRzITYsh6i7k6T3DtOoI4XIGyGozGGzVZdT0p1Fx5aUfQaR4rT853ZYEG6nzLWV6TLDNykhay/wAp3F7/AE3nU93AcrLcoiiIiAi57H874fl4kVNTG144xtJfIO9jASPWFxdbt3w+EkRxVMlvO3Y2tPdd9/aEEqooaO3+D9Dl/aM/2WVTbe6J34ymqW+j0Tvve1BLaLjcG2oYVi5DWVTWPPmzB0fHlvOG6T3FdixweAQQQdQRwPcg+rhc7bLaLNIc9rfB6k69NEBZx/xGcHd+ju1d0iCoOccl1eT5N2pZ5MmzJmXMcnceR+ibH1arR0VXJQSMkhe5kjDvNe0kOaesEK6GJ4dFi0T4aiNskTxZzHi4PV6wdQRqDqq37UdmMmU3Gem3pKEnjxfASdGydbep/qOti4iSdle1RuZN2mrS1lZwa/QMqO4cpPo8Dy6hKKpAxxYQQSCDcEaEEcCD1qxmx7aV+ETRSVjh4Y0eI8/8Q1o1/wCoBqRzGvIoJTRERRERAREQEREBEXObQM0NyjRS1BsZPkRNPnyOvujuGrj2NKCN9vGfOgBw6md4zgDUvaeDTqIgR1jV3YQOZCgpfrVVD6x75JHF0j3F7nHi5zjdxPaSVK2wnI4xWXw6obeCF1oWkaSSDXf14tZ/5eiQojsNjmzcYCxtZWM/rjxdjHD+ztcOr84Rx6hp1qVURVREWPiFbHhsUkszg2KNpe5x5Bouf/iDFzBjsGXYHT1TwyNvtcTwawcS49Q+4KuuedrlZmIuZTudTUuoDWG0jx1yPGo9FthqQd7itHtCzpLnSpMj7tgbcQxcmN6z9M8SfVwAXLICIs3CsIqMZduU0MkrtLiNjnbt9AXWGg7TogwkXbR7JcYkFxSEd8tMD7DItdi2QMTwdu9NRyho4uYBIG9rjGXWHaUHNLo8p54rcpuHg0p6O9zDJd0Tuvxb6HtaQe1c4iC1+z7aHTZ0ZZvk6pou+Bx1t86M+c2/rHMC4v2SpPh1fJhkrJoHlkrDvNe3iCP8uRB0I0Vq9muc2ZzpBJo2ojsydg811tHNHHcdYkesa2QdavznhbUNcx7Q5jgWua4AtcCLEEHiCOS/REFYtrWzs5Rl6anBNDIfF4kwOOvRuPMfNJ7jqLngaSpfRPZJE4skY4Oa5uhaWm4I9aufjGFxY1DLBO0OikbuuafcR1EGxB5EBVHzplqTKdXLTS6hvjRv/ORuvuO91j1EEckRZXZlnNuc6QPNhUx2ZOwcncngfNcASOo3Gtl16qLs7zU7KFbFMCehPiTMHnRu4m3W02cO0W4Eq28EzahrXsIcxwDmuGocCLgg9RCK9oiICIiAiIgKte3jM3xxXeDsPkaW7NODpXWMh9Wjewtd1qf804wMApKmpdbyUbnAHQOdazG+txA9apvPM6pc57yXPcS5zjxJcbkn1lE1nZdweTH6mCmi+XK8NB+aOLnHsa0Fx7lcLBsLjwWCKCEWiiaGNHdzPaTck8ySoa+Dll7eNTXPHDyER7dHSn/wAPpBTkiiIiAoY+EXmMwRQULD+N8tL17jDaNp7C8OPfGFM6qztuq3VWL1O9fdYI42XvwEbSbfWc5BwiIvcMTp3NawXc4hrQOJJNgB60HebKNnhznK6SYltFEbPI+VK6wPRtPLQgk8gR13FlsKwuHB42xU0bIom8GsAA7z1k8ydSsPKOBMy3R09My3k2AOI8551e71uJK3CAiIgi/avswjx+OSpomBla0Fxa0WbUAakED8p1O5nQ8iK3K8KqJtMom4fitexmjelLgOrpAJCB2Xcg5ldxsbzCcBxOAE2iqD4PINbHfNoz3h+7r1F3WuHXuCY07mvabOaQ4HqLTcfcgu8i8xu3gD1i69ICjjbflP4/ojPG29RSgyC3F0f5RvsG8PRtzUjr4RvaHggpArG7AczfGtG6lkN5aUgNvxMT7lv2SHN7BuqFdomX/wZxCpgAtGHb8X6uTxmAd192/W0rM2T47+D+J0zyfJynweTh8mUgAnsD9x31VEWxREVUREQEREEUfCJxbwShhpwbOnluR1shG8f3zGq7KWPhGVxmr6eLzY4A760j3X9zGKOctUIxSspISLiWaOMjse9od7iVEWr2d4N8Q4bRw2s4Rh7/Tk8d/sc4j1Lo0RVRERAXmSMSCzgCOogFekQaasylQVxvLR0znfOdDFve3dutWzZphcUsczKRrJY3tkYWOlaA5jg5pLQ7dOoGhC61EBERARFhYzi0OBwvmqZGxxMFy53uAHEuPIDUoPeJ18eFxSTTODYo2l7nHkAL+3qHMqnWZMVOO1VRUO0Msjn2PmgnxW+pth6l1W0zaRLnJ/Rx3jomm7Y/OkI4Pltz6m8B2nVcGgLNwWgOK1EEDflSyMjH13AX96wlMHwfsouq5zXyttFDdkN/PkcLOcOsNaSO93W0oLANG7ovqIgIiIIQ+Ejg4tR1YGt3U7z13Bkj9lpPaoOBtw4q1G2mg8PwiqsLuj3JR2bj27x+wXKq6Jq5OUsV+O6KkqOcsTHOtydujfHqdcLbqN9gNf4ZhTWfmZZIvaRKPV5X3KSEUREQEREFWdts5nxmrBOjBEwdg6GMn95xWPseh6fGKEHk57vsRSOHvC+bYP74rvSZ/CjWVsP/vmk9Gb+DIidWlRERRERAREQEREBEWuzDjUWXqeWonNo423NuLjwa1v0iSAO9Bh5wzVT5RgM1S7sZGLb8rvmtH3ngFV/O2dKnOUu/UOtECejhafEiH+butx1PYLAY+cc0T5tqXT1B7GRg+LE3k1v+Z5nVaNARFIGzLZpLnBwlm3oqFp1f50tjq2K/sLuA7SCEGDs2yDLnWbmykjI6Wb39HHfjIR6mg3PIG02HUEeFxRwwMDIo2hrWjgAP8APtOpXnC8NiwiJkNOxscTBZrG8B/uSdSTqSbrLQEREBERBpc6U/hWH17ObqeYDv6N1veqchXTxsgU9Rfh0T7/AGCqWBE1Pfwa6negro/myRvt+sYR/p+5TKoO+DP/APp/9v8A+wpxRRERAREQVX21QmHGazTR3ROHbeCO/vB9ix9kM4p8YoCeb3N+3E9g97l0nwiqIwYhDLbxZIGi/W6N7wfcWKOsArviuqppjwimjlPcx7XH7lEXRRfAd7UcF9VUREQEREBERAUEfCPx0ukpaNp8VrfCJByJcSyO/cA8/WCndVW21VJqcYrL8GdGwdgETL+8lBw6Is3A6D40qaeC9umljiuOXSPDb+9BJGyLZj+EW7V1oIpAfEj1BnIOpP8Ahg6dpuFYmGJsDWtY0NY0ANa0ABoGgAA4ADkvFJTMomMjjaGxsaGNaODWtFgB2ABfsgIiICIiAiIg0eeKjwXDq9/MU01u/o3Ae+yp2rR7cMQ8AwioF7OldHC3hrvPDnD1sY9VcRNTz8Gqm3Ya+T50kbPsNcf9RTOo0+D7Q+C4Xvn8tNJIO5u7F98Z9qktFEREBERBEfwjcK8Io6aoAuYZSx3Y2ZvE/WYwfWVe1cbOeCjMVDVU2l5IyG34B7fGjPqeGlU6ewxkhwIINiDoQRxBHWiattswxn49wyjkJu8MET+vei8Qk9p3Q76y6lQJ8HTMQp5Z6F50l8tFw+WwASDvLA090ZU9ooiIgIiICIiAqwbU8uVlXita+KlqHxueC17IZXNd5NnAhtirPrW1OP0lK5zJKmBj26Oa+WNrm89QXXGhQVI/BSv/AEKr/YTfyrotneWaynxOhfLSVLY2zNcXPhlDW2N7klthqrI/hPQ/plN+2h/mT8J6H9Mpv20P8yDbIvMUgmAc0hzXAEOBBBB1BBHEWXpAREQEREBEXmWQRAucQGgEkngANSSggz4SOM7z6Okafkh07x2uuyP3CT2hQot7njHjmauqanXde+zAb6MZ4sYtyO6AT2krM2Y4Ecw4lSxEXja/pZOrci8Yg9hIDfrKIs5knCviSgo4CLOZE0OH0yN5/wC8XLdoiqiIiAiIgKsO2/LXxDiLpGC0NVeZvUH38s3v3iHfXCs8uT2m5TGb6GSJoHTs8pCT89oPik9TgS31g8kFV8HxKTBp4p4TaWJwe08rg8D2HgRzBKuDlvGo8xU0NTCfEkaHW5tPBzXdrXAg9yppJGYiWuBDgSCCCCCNCCDzupL2J56GXJzTVDrUk7hYnhDIbAOPU12gPVZp0AKJiyaIiKIiICIiAqnbX/74r/Tb/CYrYqp+1/8Aviv9Nv8ACYg45ERBcvKP9gof+Xh/hNW2Wpyj/YaH/l4f4TVtkBERAREQFFu3nNowik8Eid5epFnW4sh4OJ9I+L3b/Uu/zJjkWXKeWoqDaOMXsLbzz5rG384nQKo+aMelzLUy1M58eQ6N5MaNGsb2AadvHiUGqVg/g9ZZ8Bppa2QePUHcjvyjYdT9Z/uY0qGck5afmysipo7gOO9I4fk42kb7u+2g7SBzVvaKlZQxxxRNDY2NDGtHBrWiwA9QRMfsiIiiIiAiIgIiIIG28ZENO84jTN8Rx/rLR5rtAJQOp3B3bY8zaGFdyogbUtcyRocxwLXNcAQ4EWIIPEEKsW1XZ2/J8vSwguoZD4jtSYifybz9xPEdoRNdzsY2mCqEdBXPtILNp5nH8YOUTz88cGnzuHG29NCo+NFOGy7a+GhlLir+Fmx1TufINnP+p7ebiE4IvjXB4BBuDqCOBv1L6iiIiAq7bSdnuJYxidXNT0rnwvc0tcHxC9o2A6F4PEFWJRBVD+ivF/0N324P50/orxf9Dd9uD+dWvRBrctU7qSkpI5BuvZBExzTbxXNjaCNNNCFskRAREQFj19bHh0b5ZnhkTAXOe42DQFi4/jtPl2F01VI2OMdfFx5NYOJceoKs+0faLPnR+6LxUbTdkN9XW4PlI4u7ODe3UkG1HPj86T2ZvNo4ieijOm8eBkePnHkPNGnMk8XHGZSGtBLiQAACSSdAABzuvKnzYts1OHblfXNtMReCFw/Fg/lHj55HAeaDfiRuxHVbJckDKFLeUf1uYB0p0O4PNiBHzb624kniAF3SIqoiIgIiICIiAiIgLHr6KPEY3xTMa+J43XMcLhwKyEQVk2nbMJcqOdNTB0tCTfe4ugv5sn0ep/qNja8dK7z2h4IIBB0IPAg8QVDe0HYs2r3p8K3WP1LqYmzHHj5Jx0afonxdeLQESI9yHtOq8oWj/H0t/wATIT4n6p2u73WI46XN1YDKOfaHNgHg8oE1tYJLNlHXYX8YdrSQqoYjh8uFyOiqI3xyt4seCCPby7eBWO1xYQQSCNQRxBHMILvoquZa2uYlgVmukFRENN2ou5wHZIPGv3kjsUlYJt2oqqwqoZYHcy20sY9Ys791FSyi5jDtoWF4kAY62AX4CR3Ru9km6VvoMQhqBdksbgebXtP3FBkovLpA3iRbvCwKzHaWhF5aiBg+nLG37yg2KLisU2q4ThtwapsjuqFr5L/WaN32lcLju3wWIoaU35PqCBb/AKcZN/toJte8MBJIAGpJ4ADmVGWdds1JgodHRWqp+F2nyDD2vHyu5unaFB2Zs612aL+FTudHe/RN8WIa3HiN0Nus3PaufRK22ZMx1OZ5TLVyF7td0cGRg+axo0A9553WrjjMpDWglxIAABJJOgAA5rd5UyjV5sk3KSIuANnSuuIo/SfbjrwFz2KxOz/ZlS5QAkdaar/POAsy4sRE3zdNL8Tc62NlByuynZL8XFlXiTQZhZ0VOdRFzD5et/U3g3jqfkzIiKqIiICIiAiIgIiICIiAiIgIiINRmPLNJmZm5VwtkA+S46PZ6DxqPUdVDeathMtPvPw2USt49DMQ2Tua8eKT37vep7RBTHG8v1WAu3auCSI3sC9pDXei75J9RK1qu7LE2YFrgHNPEOAIPeCuSxfZhhWKm76RjHdcJdFx7GENPrCJFT0srCVuwSjkv0NTUM7H9G8Dus1pt61ppfg/PHyK5p9KAj7pCoRClkspm/oAm/TY/wBk7+dZVN8H7Xyldp1Mgt7zIfuQQeisfh2wzDqYgyvqJuxz2tb+40H95djguScPwOxp6WJrhweW77x9d93e9UisuXcgYjmKxgpniM/lZR0cdjzDncR6N1LmUthsFFuvxGTp38eij3mxA9ROjna+j3KXkRX4UVHHQMbHCxscbRZrGANa3uA0X7oiAiIgIiICIiAiIgIiICIiAiIgIiICIiAiIgIiICIiAiIgIiICIiAiIgIiICIiAiIgIiICIiAiIgIiICIiAiIgIiICIiAiIgIiICIiAiIgIiICI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5126" name="AutoShape 6" descr="data:image/jpeg;base64,/9j/4AAQSkZJRgABAQAAAQABAAD/2wCEAAkGBxMHEhEUEBQVFhEWGBoVFxUUGBMaFxQcFRcXFxcZFhoZHCgkJBolGxYYIjEhJSkrLi4uGh8zRDMsNygtLisBCgoKDg0MDgwMDysZFBk3LDc3LCw3KywrLCwsNysrNysrNysrKysrKysrKysrKysrKysrKysrKysrKysrKysrK//AABEIAOEA4QMBIgACEQEDEQH/xAAcAAEAAgMBAQEAAAAAAAAAAAAABwgEBQYCAQP/xABOEAABAwIDBAQICAoIBwEAAAABAAIDBBEFBiEHEjFBE1FhcRQiI0JygZGhCBUyUmKCkrEWM0NTVHOTorPSFyQ0NWPBw9FEdIOEssTxRf/EABUBAQEAAAAAAAAAAAAAAAAAAAAB/8QAFxEBAQEBAAAAAAAAAAAAAAAAABEBQf/aAAwDAQACEQMRAD8AnFERAREQEREBERAREQERaPGM30GC3FRVQscOLN8F/wBht3e5BvEUb1+2zCqX5Dp5v1cRH8UsWnn2+0rfkUs59J0bfuJQTAihkbf4f0OX9oz+VZcG3uid+Mpqlvo9C773hBLaLgsP2wYTW2BndETyljkHtc0Fo9ZXX4XjNPi4vTTxSj/Dex1u+x0QZyIiAiIgIiICIiAiIgIiICIiAiIgIiICIou2g7YYMALoaENnqRo51/IxHtI+U4fNBt23FkEi4risODxmWplZFGPOeQB3DrPYNVEmadu8cG8zDYekPDpprtZ3tYPGI7y3uUMY/j1TmKUy1crpX8t4+K0dTGjRo7AAsOkpZK17Y4WPkkd8lkbXOc7ua0XKJW+x/PeI5gv4RVSbhv5OM9HHY8i1lgbfSue1c2pSy1sQrcSs6reymYfNPlJfstNh63X7FJOCbGMMw2xlZJUPve8zzujuazdFuw3QVkWXT4ZPVAGOGV4PAsY91/YFcPDsApcL/s9PDH+rjY0+0BbJCKZOy7WN1NLUAdsMv8qwaimfTG0jHMPU5pH3q7a8vYJBZwBHUdQhFIV7hldA4OY4tcNQ5pII7iFbzFcj4di1+mo4CTxc1gY/7bLO964bHthNJVXNHNLA7k19pY+7WzvXvFCIzy7tZxPBLAzeERjzKgbx9T9H37yR2KXMp7ZqHGt1lTelmP5wgxE9knAfWDe8qHM07MMRy3dz4ulhH5WC7wB1ubbeHeRbtXGILvMeJACCCDqCNQQeBC9KpeStoVZlAgQv36e+sElyzU3O5za7jqNL8QVYnI+fqTOTPIu3JwLvgeRvttxLfnM+kOsXteyK6tERAREQEREBERAREQEREBeJ5m07XPe4NY0FznOIAaALkkngAF6c4MBJNgNSTwCrdtf2kHMr3UtI4iiYfGcP+Ic08T/hg8Bz49VgytqO1l+NF9Nh7nMpeD5Rdr5+sN5tjPtcONgSFE69RRumc1rAXOcQ1rWgkuJNgABxJPJWD2X7JGYSGVOItD6nRzITYsh6i7k6T3DtOoI4XIGyGozGGzVZdT0p1Fx5aUfQaR4rT853ZYEG6nzLWV6TLDNykhay/wAp3F7/AE3nU93AcrLcoiiIiAi57H874fl4kVNTG144xtJfIO9jASPWFxdbt3w+EkRxVMlvO3Y2tPdd9/aEEqooaO3+D9Dl/aM/2WVTbe6J34ymqW+j0Tvve1BLaLjcG2oYVi5DWVTWPPmzB0fHlvOG6T3FdixweAQQQdQRwPcg+rhc7bLaLNIc9rfB6k69NEBZx/xGcHd+ju1d0iCoOccl1eT5N2pZ5MmzJmXMcnceR+ibH1arR0VXJQSMkhe5kjDvNe0kOaesEK6GJ4dFi0T4aiNskTxZzHi4PV6wdQRqDqq37UdmMmU3Gem3pKEnjxfASdGydbep/qOti4iSdle1RuZN2mrS1lZwa/QMqO4cpPo8Dy6hKKpAxxYQQSCDcEaEEcCD1qxmx7aV+ETRSVjh4Y0eI8/8Q1o1/wCoBqRzGvIoJTRERRERAREQEREBEXObQM0NyjRS1BsZPkRNPnyOvujuGrj2NKCN9vGfOgBw6md4zgDUvaeDTqIgR1jV3YQOZCgpfrVVD6x75JHF0j3F7nHi5zjdxPaSVK2wnI4xWXw6obeCF1oWkaSSDXf14tZ/5eiQojsNjmzcYCxtZWM/rjxdjHD+ztcOr84Rx6hp1qVURVREWPiFbHhsUkszg2KNpe5x5Bouf/iDFzBjsGXYHT1TwyNvtcTwawcS49Q+4KuuedrlZmIuZTudTUuoDWG0jx1yPGo9FthqQd7itHtCzpLnSpMj7tgbcQxcmN6z9M8SfVwAXLICIs3CsIqMZduU0MkrtLiNjnbt9AXWGg7TogwkXbR7JcYkFxSEd8tMD7DItdi2QMTwdu9NRyho4uYBIG9rjGXWHaUHNLo8p54rcpuHg0p6O9zDJd0Tuvxb6HtaQe1c4iC1+z7aHTZ0ZZvk6pou+Bx1t86M+c2/rHMC4v2SpPh1fJhkrJoHlkrDvNe3iCP8uRB0I0Vq9muc2ZzpBJo2ojsydg811tHNHHcdYkesa2QdavznhbUNcx7Q5jgWua4AtcCLEEHiCOS/REFYtrWzs5Rl6anBNDIfF4kwOOvRuPMfNJ7jqLngaSpfRPZJE4skY4Oa5uhaWm4I9aufjGFxY1DLBO0OikbuuafcR1EGxB5EBVHzplqTKdXLTS6hvjRv/ORuvuO91j1EEckRZXZlnNuc6QPNhUx2ZOwcncngfNcASOo3Gtl16qLs7zU7KFbFMCehPiTMHnRu4m3W02cO0W4Eq28EzahrXsIcxwDmuGocCLgg9RCK9oiICIiAiIgKte3jM3xxXeDsPkaW7NODpXWMh9Wjewtd1qf804wMApKmpdbyUbnAHQOdazG+txA9apvPM6pc57yXPcS5zjxJcbkn1lE1nZdweTH6mCmi+XK8NB+aOLnHsa0Fx7lcLBsLjwWCKCEWiiaGNHdzPaTck8ySoa+Dll7eNTXPHDyER7dHSn/wAPpBTkiiIiAoY+EXmMwRQULD+N8tL17jDaNp7C8OPfGFM6qztuq3VWL1O9fdYI42XvwEbSbfWc5BwiIvcMTp3NawXc4hrQOJJNgB60HebKNnhznK6SYltFEbPI+VK6wPRtPLQgk8gR13FlsKwuHB42xU0bIom8GsAA7z1k8ydSsPKOBMy3R09My3k2AOI8551e71uJK3CAiIgi/avswjx+OSpomBla0Fxa0WbUAakED8p1O5nQ8iK3K8KqJtMom4fitexmjelLgOrpAJCB2Xcg5ldxsbzCcBxOAE2iqD4PINbHfNoz3h+7r1F3WuHXuCY07mvabOaQ4HqLTcfcgu8i8xu3gD1i69ICjjbflP4/ojPG29RSgyC3F0f5RvsG8PRtzUjr4RvaHggpArG7AczfGtG6lkN5aUgNvxMT7lv2SHN7BuqFdomX/wZxCpgAtGHb8X6uTxmAd192/W0rM2T47+D+J0zyfJynweTh8mUgAnsD9x31VEWxREVUREQEREEUfCJxbwShhpwbOnluR1shG8f3zGq7KWPhGVxmr6eLzY4A760j3X9zGKOctUIxSspISLiWaOMjse9od7iVEWr2d4N8Q4bRw2s4Rh7/Tk8d/sc4j1Lo0RVRERAXmSMSCzgCOogFekQaasylQVxvLR0znfOdDFve3dutWzZphcUsczKRrJY3tkYWOlaA5jg5pLQ7dOoGhC61EBERARFhYzi0OBwvmqZGxxMFy53uAHEuPIDUoPeJ18eFxSTTODYo2l7nHkAL+3qHMqnWZMVOO1VRUO0Msjn2PmgnxW+pth6l1W0zaRLnJ/Rx3jomm7Y/OkI4Pltz6m8B2nVcGgLNwWgOK1EEDflSyMjH13AX96wlMHwfsouq5zXyttFDdkN/PkcLOcOsNaSO93W0oLANG7ovqIgIiIIQ+Ejg4tR1YGt3U7z13Bkj9lpPaoOBtw4q1G2mg8PwiqsLuj3JR2bj27x+wXKq6Jq5OUsV+O6KkqOcsTHOtydujfHqdcLbqN9gNf4ZhTWfmZZIvaRKPV5X3KSEUREQEREFWdts5nxmrBOjBEwdg6GMn95xWPseh6fGKEHk57vsRSOHvC+bYP74rvSZ/CjWVsP/vmk9Gb+DIidWlRERRERAREQEREBEWuzDjUWXqeWonNo423NuLjwa1v0iSAO9Bh5wzVT5RgM1S7sZGLb8rvmtH3ngFV/O2dKnOUu/UOtECejhafEiH+butx1PYLAY+cc0T5tqXT1B7GRg+LE3k1v+Z5nVaNARFIGzLZpLnBwlm3oqFp1f50tjq2K/sLuA7SCEGDs2yDLnWbmykjI6Wb39HHfjIR6mg3PIG02HUEeFxRwwMDIo2hrWjgAP8APtOpXnC8NiwiJkNOxscTBZrG8B/uSdSTqSbrLQEREBERBpc6U/hWH17ObqeYDv6N1veqchXTxsgU9Rfh0T7/AGCqWBE1Pfwa6negro/myRvt+sYR/p+5TKoO+DP/APp/9v8A+wpxRRERAREQVX21QmHGazTR3ROHbeCO/vB9ix9kM4p8YoCeb3N+3E9g97l0nwiqIwYhDLbxZIGi/W6N7wfcWKOsArviuqppjwimjlPcx7XH7lEXRRfAd7UcF9VUREQEREBERAUEfCPx0ukpaNp8VrfCJByJcSyO/cA8/WCndVW21VJqcYrL8GdGwdgETL+8lBw6Is3A6D40qaeC9umljiuOXSPDb+9BJGyLZj+EW7V1oIpAfEj1BnIOpP8Ahg6dpuFYmGJsDWtY0NY0ANa0ABoGgAA4ADkvFJTMomMjjaGxsaGNaODWtFgB2ABfsgIiICIiAiIg0eeKjwXDq9/MU01u/o3Ae+yp2rR7cMQ8AwioF7OldHC3hrvPDnD1sY9VcRNTz8Gqm3Ya+T50kbPsNcf9RTOo0+D7Q+C4Xvn8tNJIO5u7F98Z9qktFEREBERBEfwjcK8Io6aoAuYZSx3Y2ZvE/WYwfWVe1cbOeCjMVDVU2l5IyG34B7fGjPqeGlU6ewxkhwIINiDoQRxBHWiattswxn49wyjkJu8MET+vei8Qk9p3Q76y6lQJ8HTMQp5Z6F50l8tFw+WwASDvLA090ZU9ooiIgIiICIiAqwbU8uVlXita+KlqHxueC17IZXNd5NnAhtirPrW1OP0lK5zJKmBj26Oa+WNrm89QXXGhQVI/BSv/AEKr/YTfyrotneWaynxOhfLSVLY2zNcXPhlDW2N7klthqrI/hPQ/plN+2h/mT8J6H9Mpv20P8yDbIvMUgmAc0hzXAEOBBBB1BBHEWXpAREQEREBEXmWQRAucQGgEkngANSSggz4SOM7z6Okafkh07x2uuyP3CT2hQot7njHjmauqanXde+zAb6MZ4sYtyO6AT2krM2Y4Ecw4lSxEXja/pZOrci8Yg9hIDfrKIs5knCviSgo4CLOZE0OH0yN5/wC8XLdoiqiIiAiIgKsO2/LXxDiLpGC0NVeZvUH38s3v3iHfXCs8uT2m5TGb6GSJoHTs8pCT89oPik9TgS31g8kFV8HxKTBp4p4TaWJwe08rg8D2HgRzBKuDlvGo8xU0NTCfEkaHW5tPBzXdrXAg9yppJGYiWuBDgSCCCCCNCCDzupL2J56GXJzTVDrUk7hYnhDIbAOPU12gPVZp0AKJiyaIiKIiICIiAqnbX/74r/Tb/CYrYqp+1/8Aviv9Nv8ACYg45ERBcvKP9gof+Xh/hNW2Wpyj/YaH/l4f4TVtkBERAREQFFu3nNowik8Eid5epFnW4sh4OJ9I+L3b/Uu/zJjkWXKeWoqDaOMXsLbzz5rG384nQKo+aMelzLUy1M58eQ6N5MaNGsb2AadvHiUGqVg/g9ZZ8Bppa2QePUHcjvyjYdT9Z/uY0qGck5afmysipo7gOO9I4fk42kb7u+2g7SBzVvaKlZQxxxRNDY2NDGtHBrWiwA9QRMfsiIiiIiAiIgIiIIG28ZENO84jTN8Rx/rLR5rtAJQOp3B3bY8zaGFdyogbUtcyRocxwLXNcAQ4EWIIPEEKsW1XZ2/J8vSwguoZD4jtSYifybz9xPEdoRNdzsY2mCqEdBXPtILNp5nH8YOUTz88cGnzuHG29NCo+NFOGy7a+GhlLir+Fmx1TufINnP+p7ebiE4IvjXB4BBuDqCOBv1L6iiIiAq7bSdnuJYxidXNT0rnwvc0tcHxC9o2A6F4PEFWJRBVD+ivF/0N324P50/orxf9Dd9uD+dWvRBrctU7qSkpI5BuvZBExzTbxXNjaCNNNCFskRAREQFj19bHh0b5ZnhkTAXOe42DQFi4/jtPl2F01VI2OMdfFx5NYOJceoKs+0faLPnR+6LxUbTdkN9XW4PlI4u7ODe3UkG1HPj86T2ZvNo4ieijOm8eBkePnHkPNGnMk8XHGZSGtBLiQAACSSdAABzuvKnzYts1OHblfXNtMReCFw/Fg/lHj55HAeaDfiRuxHVbJckDKFLeUf1uYB0p0O4PNiBHzb624kniAF3SIqoiIgIiICIiAiIgLHr6KPEY3xTMa+J43XMcLhwKyEQVk2nbMJcqOdNTB0tCTfe4ugv5sn0ep/qNja8dK7z2h4IIBB0IPAg8QVDe0HYs2r3p8K3WP1LqYmzHHj5Jx0afonxdeLQESI9yHtOq8oWj/H0t/wATIT4n6p2u73WI46XN1YDKOfaHNgHg8oE1tYJLNlHXYX8YdrSQqoYjh8uFyOiqI3xyt4seCCPby7eBWO1xYQQSCNQRxBHMILvoquZa2uYlgVmukFRENN2ou5wHZIPGv3kjsUlYJt2oqqwqoZYHcy20sY9Ys791FSyi5jDtoWF4kAY62AX4CR3Ru9km6VvoMQhqBdksbgebXtP3FBkovLpA3iRbvCwKzHaWhF5aiBg+nLG37yg2KLisU2q4ThtwapsjuqFr5L/WaN32lcLju3wWIoaU35PqCBb/AKcZN/toJte8MBJIAGpJ4ADmVGWdds1JgodHRWqp+F2nyDD2vHyu5unaFB2Zs612aL+FTudHe/RN8WIa3HiN0Nus3PaufRK22ZMx1OZ5TLVyF7td0cGRg+axo0A9553WrjjMpDWglxIAABJJOgAA5rd5UyjV5sk3KSIuANnSuuIo/SfbjrwFz2KxOz/ZlS5QAkdaar/POAsy4sRE3zdNL8Tc62NlByuynZL8XFlXiTQZhZ0VOdRFzD5et/U3g3jqfkzIiKqIiICIiAiIgIiICIiAiIgIiINRmPLNJmZm5VwtkA+S46PZ6DxqPUdVDeathMtPvPw2USt49DMQ2Tua8eKT37vep7RBTHG8v1WAu3auCSI3sC9pDXei75J9RK1qu7LE2YFrgHNPEOAIPeCuSxfZhhWKm76RjHdcJdFx7GENPrCJFT0srCVuwSjkv0NTUM7H9G8Dus1pt61ppfg/PHyK5p9KAj7pCoRClkspm/oAm/TY/wBk7+dZVN8H7Xyldp1Mgt7zIfuQQeisfh2wzDqYgyvqJuxz2tb+40H95djguScPwOxp6WJrhweW77x9d93e9UisuXcgYjmKxgpniM/lZR0cdjzDncR6N1LmUthsFFuvxGTp38eij3mxA9ROjna+j3KXkRX4UVHHQMbHCxscbRZrGANa3uA0X7oiAiIgIiICIiAiIgIiICIiAiIgIiICIiAiIgIiICIiAiIgIiICIiAiIgIiICIiAiIgIiICIiAiIgIiICIiAiIgIiICIiAiIgIiICIiAiIgIiICI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5128" name="AutoShape 8" descr="data:image/jpeg;base64,/9j/4AAQSkZJRgABAQAAAQABAAD/2wCEAAkGBxMHEhEUEBQVFhEWGBoVFxUUGBMaFxQcFRcXFxcZFhoZHCgkJBolGxYYIjEhJSkrLi4uGh8zRDMsNygtLisBCgoKDg0MDgwMDysZFBk3LDc3LCw3KywrLCwsNysrNysrNysrKysrKysrKysrKysrKysrKysrKysrKysrKysrK//AABEIAOEA4QMBIgACEQEDEQH/xAAcAAEAAgMBAQEAAAAAAAAAAAAABwgEBQYCAQP/xABOEAABAwIDBAQICAoIBwEAAAABAAIDBBEFBiEHEjFBE1FhcRQiI0JygZGhCBUyUmKCkrEWM0NTVHOTorPSFyQ0NWPBw9FEdIOEssTxRf/EABUBAQEAAAAAAAAAAAAAAAAAAAAB/8QAFxEBAQEBAAAAAAAAAAAAAAAAABEBQf/aAAwDAQACEQMRAD8AnFERAREQEREBERAREQERaPGM30GC3FRVQscOLN8F/wBht3e5BvEUb1+2zCqX5Dp5v1cRH8UsWnn2+0rfkUs59J0bfuJQTAihkbf4f0OX9oz+VZcG3uid+Mpqlvo9C773hBLaLgsP2wYTW2BndETyljkHtc0Fo9ZXX4XjNPi4vTTxSj/Dex1u+x0QZyIiAiIgIiICIiAiIgIiICIiAiIgIiICIou2g7YYMALoaENnqRo51/IxHtI+U4fNBt23FkEi4risODxmWplZFGPOeQB3DrPYNVEmadu8cG8zDYekPDpprtZ3tYPGI7y3uUMY/j1TmKUy1crpX8t4+K0dTGjRo7AAsOkpZK17Y4WPkkd8lkbXOc7ua0XKJW+x/PeI5gv4RVSbhv5OM9HHY8i1lgbfSue1c2pSy1sQrcSs6reymYfNPlJfstNh63X7FJOCbGMMw2xlZJUPve8zzujuazdFuw3QVkWXT4ZPVAGOGV4PAsY91/YFcPDsApcL/s9PDH+rjY0+0BbJCKZOy7WN1NLUAdsMv8qwaimfTG0jHMPU5pH3q7a8vYJBZwBHUdQhFIV7hldA4OY4tcNQ5pII7iFbzFcj4di1+mo4CTxc1gY/7bLO964bHthNJVXNHNLA7k19pY+7WzvXvFCIzy7tZxPBLAzeERjzKgbx9T9H37yR2KXMp7ZqHGt1lTelmP5wgxE9knAfWDe8qHM07MMRy3dz4ulhH5WC7wB1ubbeHeRbtXGILvMeJACCCDqCNQQeBC9KpeStoVZlAgQv36e+sElyzU3O5za7jqNL8QVYnI+fqTOTPIu3JwLvgeRvttxLfnM+kOsXteyK6tERAREQEREBERAREQEREBeJ5m07XPe4NY0FznOIAaALkkngAF6c4MBJNgNSTwCrdtf2kHMr3UtI4iiYfGcP+Ic08T/hg8Bz49VgytqO1l+NF9Nh7nMpeD5Rdr5+sN5tjPtcONgSFE69RRumc1rAXOcQ1rWgkuJNgABxJPJWD2X7JGYSGVOItD6nRzITYsh6i7k6T3DtOoI4XIGyGozGGzVZdT0p1Fx5aUfQaR4rT853ZYEG6nzLWV6TLDNykhay/wAp3F7/AE3nU93AcrLcoiiIiAi57H874fl4kVNTG144xtJfIO9jASPWFxdbt3w+EkRxVMlvO3Y2tPdd9/aEEqooaO3+D9Dl/aM/2WVTbe6J34ymqW+j0Tvve1BLaLjcG2oYVi5DWVTWPPmzB0fHlvOG6T3FdixweAQQQdQRwPcg+rhc7bLaLNIc9rfB6k69NEBZx/xGcHd+ju1d0iCoOccl1eT5N2pZ5MmzJmXMcnceR+ibH1arR0VXJQSMkhe5kjDvNe0kOaesEK6GJ4dFi0T4aiNskTxZzHi4PV6wdQRqDqq37UdmMmU3Gem3pKEnjxfASdGydbep/qOti4iSdle1RuZN2mrS1lZwa/QMqO4cpPo8Dy6hKKpAxxYQQSCDcEaEEcCD1qxmx7aV+ETRSVjh4Y0eI8/8Q1o1/wCoBqRzGvIoJTRERRERAREQEREBEXObQM0NyjRS1BsZPkRNPnyOvujuGrj2NKCN9vGfOgBw6md4zgDUvaeDTqIgR1jV3YQOZCgpfrVVD6x75JHF0j3F7nHi5zjdxPaSVK2wnI4xWXw6obeCF1oWkaSSDXf14tZ/5eiQojsNjmzcYCxtZWM/rjxdjHD+ztcOr84Rx6hp1qVURVREWPiFbHhsUkszg2KNpe5x5Bouf/iDFzBjsGXYHT1TwyNvtcTwawcS49Q+4KuuedrlZmIuZTudTUuoDWG0jx1yPGo9FthqQd7itHtCzpLnSpMj7tgbcQxcmN6z9M8SfVwAXLICIs3CsIqMZduU0MkrtLiNjnbt9AXWGg7TogwkXbR7JcYkFxSEd8tMD7DItdi2QMTwdu9NRyho4uYBIG9rjGXWHaUHNLo8p54rcpuHg0p6O9zDJd0Tuvxb6HtaQe1c4iC1+z7aHTZ0ZZvk6pou+Bx1t86M+c2/rHMC4v2SpPh1fJhkrJoHlkrDvNe3iCP8uRB0I0Vq9muc2ZzpBJo2ojsydg811tHNHHcdYkesa2QdavznhbUNcx7Q5jgWua4AtcCLEEHiCOS/REFYtrWzs5Rl6anBNDIfF4kwOOvRuPMfNJ7jqLngaSpfRPZJE4skY4Oa5uhaWm4I9aufjGFxY1DLBO0OikbuuafcR1EGxB5EBVHzplqTKdXLTS6hvjRv/ORuvuO91j1EEckRZXZlnNuc6QPNhUx2ZOwcncngfNcASOo3Gtl16qLs7zU7KFbFMCehPiTMHnRu4m3W02cO0W4Eq28EzahrXsIcxwDmuGocCLgg9RCK9oiICIiAiIgKte3jM3xxXeDsPkaW7NODpXWMh9Wjewtd1qf804wMApKmpdbyUbnAHQOdazG+txA9apvPM6pc57yXPcS5zjxJcbkn1lE1nZdweTH6mCmi+XK8NB+aOLnHsa0Fx7lcLBsLjwWCKCEWiiaGNHdzPaTck8ySoa+Dll7eNTXPHDyER7dHSn/wAPpBTkiiIiAoY+EXmMwRQULD+N8tL17jDaNp7C8OPfGFM6qztuq3VWL1O9fdYI42XvwEbSbfWc5BwiIvcMTp3NawXc4hrQOJJNgB60HebKNnhznK6SYltFEbPI+VK6wPRtPLQgk8gR13FlsKwuHB42xU0bIom8GsAA7z1k8ydSsPKOBMy3R09My3k2AOI8551e71uJK3CAiIgi/avswjx+OSpomBla0Fxa0WbUAakED8p1O5nQ8iK3K8KqJtMom4fitexmjelLgOrpAJCB2Xcg5ldxsbzCcBxOAE2iqD4PINbHfNoz3h+7r1F3WuHXuCY07mvabOaQ4HqLTcfcgu8i8xu3gD1i69ICjjbflP4/ojPG29RSgyC3F0f5RvsG8PRtzUjr4RvaHggpArG7AczfGtG6lkN5aUgNvxMT7lv2SHN7BuqFdomX/wZxCpgAtGHb8X6uTxmAd192/W0rM2T47+D+J0zyfJynweTh8mUgAnsD9x31VEWxREVUREQEREEUfCJxbwShhpwbOnluR1shG8f3zGq7KWPhGVxmr6eLzY4A760j3X9zGKOctUIxSspISLiWaOMjse9od7iVEWr2d4N8Q4bRw2s4Rh7/Tk8d/sc4j1Lo0RVRERAXmSMSCzgCOogFekQaasylQVxvLR0znfOdDFve3dutWzZphcUsczKRrJY3tkYWOlaA5jg5pLQ7dOoGhC61EBERARFhYzi0OBwvmqZGxxMFy53uAHEuPIDUoPeJ18eFxSTTODYo2l7nHkAL+3qHMqnWZMVOO1VRUO0Msjn2PmgnxW+pth6l1W0zaRLnJ/Rx3jomm7Y/OkI4Pltz6m8B2nVcGgLNwWgOK1EEDflSyMjH13AX96wlMHwfsouq5zXyttFDdkN/PkcLOcOsNaSO93W0oLANG7ovqIgIiIIQ+Ejg4tR1YGt3U7z13Bkj9lpPaoOBtw4q1G2mg8PwiqsLuj3JR2bj27x+wXKq6Jq5OUsV+O6KkqOcsTHOtydujfHqdcLbqN9gNf4ZhTWfmZZIvaRKPV5X3KSEUREQEREFWdts5nxmrBOjBEwdg6GMn95xWPseh6fGKEHk57vsRSOHvC+bYP74rvSZ/CjWVsP/vmk9Gb+DIidWlRERRERAREQEREBEWuzDjUWXqeWonNo423NuLjwa1v0iSAO9Bh5wzVT5RgM1S7sZGLb8rvmtH3ngFV/O2dKnOUu/UOtECejhafEiH+butx1PYLAY+cc0T5tqXT1B7GRg+LE3k1v+Z5nVaNARFIGzLZpLnBwlm3oqFp1f50tjq2K/sLuA7SCEGDs2yDLnWbmykjI6Wb39HHfjIR6mg3PIG02HUEeFxRwwMDIo2hrWjgAP8APtOpXnC8NiwiJkNOxscTBZrG8B/uSdSTqSbrLQEREBERBpc6U/hWH17ObqeYDv6N1veqchXTxsgU9Rfh0T7/AGCqWBE1Pfwa6negro/myRvt+sYR/p+5TKoO+DP/APp/9v8A+wpxRRERAREQVX21QmHGazTR3ROHbeCO/vB9ix9kM4p8YoCeb3N+3E9g97l0nwiqIwYhDLbxZIGi/W6N7wfcWKOsArviuqppjwimjlPcx7XH7lEXRRfAd7UcF9VUREQEREBERAUEfCPx0ukpaNp8VrfCJByJcSyO/cA8/WCndVW21VJqcYrL8GdGwdgETL+8lBw6Is3A6D40qaeC9umljiuOXSPDb+9BJGyLZj+EW7V1oIpAfEj1BnIOpP8Ahg6dpuFYmGJsDWtY0NY0ANa0ABoGgAA4ADkvFJTMomMjjaGxsaGNaODWtFgB2ABfsgIiICIiAiIg0eeKjwXDq9/MU01u/o3Ae+yp2rR7cMQ8AwioF7OldHC3hrvPDnD1sY9VcRNTz8Gqm3Ya+T50kbPsNcf9RTOo0+D7Q+C4Xvn8tNJIO5u7F98Z9qktFEREBERBEfwjcK8Io6aoAuYZSx3Y2ZvE/WYwfWVe1cbOeCjMVDVU2l5IyG34B7fGjPqeGlU6ewxkhwIINiDoQRxBHWiattswxn49wyjkJu8MET+vei8Qk9p3Q76y6lQJ8HTMQp5Z6F50l8tFw+WwASDvLA090ZU9ooiIgIiICIiAqwbU8uVlXita+KlqHxueC17IZXNd5NnAhtirPrW1OP0lK5zJKmBj26Oa+WNrm89QXXGhQVI/BSv/AEKr/YTfyrotneWaynxOhfLSVLY2zNcXPhlDW2N7klthqrI/hPQ/plN+2h/mT8J6H9Mpv20P8yDbIvMUgmAc0hzXAEOBBBB1BBHEWXpAREQEREBEXmWQRAucQGgEkngANSSggz4SOM7z6Okafkh07x2uuyP3CT2hQot7njHjmauqanXde+zAb6MZ4sYtyO6AT2krM2Y4Ecw4lSxEXja/pZOrci8Yg9hIDfrKIs5knCviSgo4CLOZE0OH0yN5/wC8XLdoiqiIiAiIgKsO2/LXxDiLpGC0NVeZvUH38s3v3iHfXCs8uT2m5TGb6GSJoHTs8pCT89oPik9TgS31g8kFV8HxKTBp4p4TaWJwe08rg8D2HgRzBKuDlvGo8xU0NTCfEkaHW5tPBzXdrXAg9yppJGYiWuBDgSCCCCCNCCDzupL2J56GXJzTVDrUk7hYnhDIbAOPU12gPVZp0AKJiyaIiKIiICIiAqnbX/74r/Tb/CYrYqp+1/8Aviv9Nv8ACYg45ERBcvKP9gof+Xh/hNW2Wpyj/YaH/l4f4TVtkBERAREQFFu3nNowik8Eid5epFnW4sh4OJ9I+L3b/Uu/zJjkWXKeWoqDaOMXsLbzz5rG384nQKo+aMelzLUy1M58eQ6N5MaNGsb2AadvHiUGqVg/g9ZZ8Bppa2QePUHcjvyjYdT9Z/uY0qGck5afmysipo7gOO9I4fk42kb7u+2g7SBzVvaKlZQxxxRNDY2NDGtHBrWiwA9QRMfsiIiiIiAiIgIiIIG28ZENO84jTN8Rx/rLR5rtAJQOp3B3bY8zaGFdyogbUtcyRocxwLXNcAQ4EWIIPEEKsW1XZ2/J8vSwguoZD4jtSYifybz9xPEdoRNdzsY2mCqEdBXPtILNp5nH8YOUTz88cGnzuHG29NCo+NFOGy7a+GhlLir+Fmx1TufINnP+p7ebiE4IvjXB4BBuDqCOBv1L6iiIiAq7bSdnuJYxidXNT0rnwvc0tcHxC9o2A6F4PEFWJRBVD+ivF/0N324P50/orxf9Dd9uD+dWvRBrctU7qSkpI5BuvZBExzTbxXNjaCNNNCFskRAREQFj19bHh0b5ZnhkTAXOe42DQFi4/jtPl2F01VI2OMdfFx5NYOJceoKs+0faLPnR+6LxUbTdkN9XW4PlI4u7ODe3UkG1HPj86T2ZvNo4ieijOm8eBkePnHkPNGnMk8XHGZSGtBLiQAACSSdAABzuvKnzYts1OHblfXNtMReCFw/Fg/lHj55HAeaDfiRuxHVbJckDKFLeUf1uYB0p0O4PNiBHzb624kniAF3SIqoiIgIiICIiAiIgLHr6KPEY3xTMa+J43XMcLhwKyEQVk2nbMJcqOdNTB0tCTfe4ugv5sn0ep/qNja8dK7z2h4IIBB0IPAg8QVDe0HYs2r3p8K3WP1LqYmzHHj5Jx0afonxdeLQESI9yHtOq8oWj/H0t/wATIT4n6p2u73WI46XN1YDKOfaHNgHg8oE1tYJLNlHXYX8YdrSQqoYjh8uFyOiqI3xyt4seCCPby7eBWO1xYQQSCNQRxBHMILvoquZa2uYlgVmukFRENN2ou5wHZIPGv3kjsUlYJt2oqqwqoZYHcy20sY9Ys791FSyi5jDtoWF4kAY62AX4CR3Ru9km6VvoMQhqBdksbgebXtP3FBkovLpA3iRbvCwKzHaWhF5aiBg+nLG37yg2KLisU2q4ThtwapsjuqFr5L/WaN32lcLju3wWIoaU35PqCBb/AKcZN/toJte8MBJIAGpJ4ADmVGWdds1JgodHRWqp+F2nyDD2vHyu5unaFB2Zs612aL+FTudHe/RN8WIa3HiN0Nus3PaufRK22ZMx1OZ5TLVyF7td0cGRg+axo0A9553WrjjMpDWglxIAABJJOgAA5rd5UyjV5sk3KSIuANnSuuIo/SfbjrwFz2KxOz/ZlS5QAkdaar/POAsy4sRE3zdNL8Tc62NlByuynZL8XFlXiTQZhZ0VOdRFzD5et/U3g3jqfkzIiKqIiICIiAiIgIiICIiAiIgIiINRmPLNJmZm5VwtkA+S46PZ6DxqPUdVDeathMtPvPw2USt49DMQ2Tua8eKT37vep7RBTHG8v1WAu3auCSI3sC9pDXei75J9RK1qu7LE2YFrgHNPEOAIPeCuSxfZhhWKm76RjHdcJdFx7GENPrCJFT0srCVuwSjkv0NTUM7H9G8Dus1pt61ppfg/PHyK5p9KAj7pCoRClkspm/oAm/TY/wBk7+dZVN8H7Xyldp1Mgt7zIfuQQeisfh2wzDqYgyvqJuxz2tb+40H95djguScPwOxp6WJrhweW77x9d93e9UisuXcgYjmKxgpniM/lZR0cdjzDncR6N1LmUthsFFuvxGTp38eij3mxA9ROjna+j3KXkRX4UVHHQMbHCxscbRZrGANa3uA0X7oiAiIgIiICIiAiIgIiICIiAiIgIiICIiAiIgIiICIiAiIgIiICIiAiIgIiICIiAiIgIiICIiAiIgIiICIiAiIgIiICIiAiIgIiICIiAiIgIiICI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5130" name="AutoShape 10" descr="data:image/jpeg;base64,/9j/4AAQSkZJRgABAQAAAQABAAD/2wCEAAkGBxMHEhEUEBQVFhEWGBoVFxUUGBMaFxQcFRcXFxcZFhoZHCgkJBolGxYYIjEhJSkrLi4uGh8zRDMsNygtLisBCgoKDg0MDgwMDysZFBk3LDc3LCw3KywrLCwsNysrNysrNysrKysrKysrKysrKysrKysrKysrKysrKysrKysrK//AABEIAOEA4QMBIgACEQEDEQH/xAAcAAEAAgMBAQEAAAAAAAAAAAAABwgEBQYCAQP/xABOEAABAwIDBAQICAoIBwEAAAABAAIDBBEFBiEHEjFBE1FhcRQiI0JygZGhCBUyUmKCkrEWM0NTVHOTorPSFyQ0NWPBw9FEdIOEssTxRf/EABUBAQEAAAAAAAAAAAAAAAAAAAAB/8QAFxEBAQEBAAAAAAAAAAAAAAAAABEBQf/aAAwDAQACEQMRAD8AnFERAREQEREBERAREQERaPGM30GC3FRVQscOLN8F/wBht3e5BvEUb1+2zCqX5Dp5v1cRH8UsWnn2+0rfkUs59J0bfuJQTAihkbf4f0OX9oz+VZcG3uid+Mpqlvo9C773hBLaLgsP2wYTW2BndETyljkHtc0Fo9ZXX4XjNPi4vTTxSj/Dex1u+x0QZyIiAiIgIiICIiAiIgIiICIiAiIgIiICIou2g7YYMALoaENnqRo51/IxHtI+U4fNBt23FkEi4risODxmWplZFGPOeQB3DrPYNVEmadu8cG8zDYekPDpprtZ3tYPGI7y3uUMY/j1TmKUy1crpX8t4+K0dTGjRo7AAsOkpZK17Y4WPkkd8lkbXOc7ua0XKJW+x/PeI5gv4RVSbhv5OM9HHY8i1lgbfSue1c2pSy1sQrcSs6reymYfNPlJfstNh63X7FJOCbGMMw2xlZJUPve8zzujuazdFuw3QVkWXT4ZPVAGOGV4PAsY91/YFcPDsApcL/s9PDH+rjY0+0BbJCKZOy7WN1NLUAdsMv8qwaimfTG0jHMPU5pH3q7a8vYJBZwBHUdQhFIV7hldA4OY4tcNQ5pII7iFbzFcj4di1+mo4CTxc1gY/7bLO964bHthNJVXNHNLA7k19pY+7WzvXvFCIzy7tZxPBLAzeERjzKgbx9T9H37yR2KXMp7ZqHGt1lTelmP5wgxE9knAfWDe8qHM07MMRy3dz4ulhH5WC7wB1ubbeHeRbtXGILvMeJACCCDqCNQQeBC9KpeStoVZlAgQv36e+sElyzU3O5za7jqNL8QVYnI+fqTOTPIu3JwLvgeRvttxLfnM+kOsXteyK6tERAREQEREBERAREQEREBeJ5m07XPe4NY0FznOIAaALkkngAF6c4MBJNgNSTwCrdtf2kHMr3UtI4iiYfGcP+Ic08T/hg8Bz49VgytqO1l+NF9Nh7nMpeD5Rdr5+sN5tjPtcONgSFE69RRumc1rAXOcQ1rWgkuJNgABxJPJWD2X7JGYSGVOItD6nRzITYsh6i7k6T3DtOoI4XIGyGozGGzVZdT0p1Fx5aUfQaR4rT853ZYEG6nzLWV6TLDNykhay/wAp3F7/AE3nU93AcrLcoiiIiAi57H874fl4kVNTG144xtJfIO9jASPWFxdbt3w+EkRxVMlvO3Y2tPdd9/aEEqooaO3+D9Dl/aM/2WVTbe6J34ymqW+j0Tvve1BLaLjcG2oYVi5DWVTWPPmzB0fHlvOG6T3FdixweAQQQdQRwPcg+rhc7bLaLNIc9rfB6k69NEBZx/xGcHd+ju1d0iCoOccl1eT5N2pZ5MmzJmXMcnceR+ibH1arR0VXJQSMkhe5kjDvNe0kOaesEK6GJ4dFi0T4aiNskTxZzHi4PV6wdQRqDqq37UdmMmU3Gem3pKEnjxfASdGydbep/qOti4iSdle1RuZN2mrS1lZwa/QMqO4cpPo8Dy6hKKpAxxYQQSCDcEaEEcCD1qxmx7aV+ETRSVjh4Y0eI8/8Q1o1/wCoBqRzGvIoJTRERRERAREQEREBEXObQM0NyjRS1BsZPkRNPnyOvujuGrj2NKCN9vGfOgBw6md4zgDUvaeDTqIgR1jV3YQOZCgpfrVVD6x75JHF0j3F7nHi5zjdxPaSVK2wnI4xWXw6obeCF1oWkaSSDXf14tZ/5eiQojsNjmzcYCxtZWM/rjxdjHD+ztcOr84Rx6hp1qVURVREWPiFbHhsUkszg2KNpe5x5Bouf/iDFzBjsGXYHT1TwyNvtcTwawcS49Q+4KuuedrlZmIuZTudTUuoDWG0jx1yPGo9FthqQd7itHtCzpLnSpMj7tgbcQxcmN6z9M8SfVwAXLICIs3CsIqMZduU0MkrtLiNjnbt9AXWGg7TogwkXbR7JcYkFxSEd8tMD7DItdi2QMTwdu9NRyho4uYBIG9rjGXWHaUHNLo8p54rcpuHg0p6O9zDJd0Tuvxb6HtaQe1c4iC1+z7aHTZ0ZZvk6pou+Bx1t86M+c2/rHMC4v2SpPh1fJhkrJoHlkrDvNe3iCP8uRB0I0Vq9muc2ZzpBJo2ojsydg811tHNHHcdYkesa2QdavznhbUNcx7Q5jgWua4AtcCLEEHiCOS/REFYtrWzs5Rl6anBNDIfF4kwOOvRuPMfNJ7jqLngaSpfRPZJE4skY4Oa5uhaWm4I9aufjGFxY1DLBO0OikbuuafcR1EGxB5EBVHzplqTKdXLTS6hvjRv/ORuvuO91j1EEckRZXZlnNuc6QPNhUx2ZOwcncngfNcASOo3Gtl16qLs7zU7KFbFMCehPiTMHnRu4m3W02cO0W4Eq28EzahrXsIcxwDmuGocCLgg9RCK9oiICIiAiIgKte3jM3xxXeDsPkaW7NODpXWMh9Wjewtd1qf804wMApKmpdbyUbnAHQOdazG+txA9apvPM6pc57yXPcS5zjxJcbkn1lE1nZdweTH6mCmi+XK8NB+aOLnHsa0Fx7lcLBsLjwWCKCEWiiaGNHdzPaTck8ySoa+Dll7eNTXPHDyER7dHSn/wAPpBTkiiIiAoY+EXmMwRQULD+N8tL17jDaNp7C8OPfGFM6qztuq3VWL1O9fdYI42XvwEbSbfWc5BwiIvcMTp3NawXc4hrQOJJNgB60HebKNnhznK6SYltFEbPI+VK6wPRtPLQgk8gR13FlsKwuHB42xU0bIom8GsAA7z1k8ydSsPKOBMy3R09My3k2AOI8551e71uJK3CAiIgi/avswjx+OSpomBla0Fxa0WbUAakED8p1O5nQ8iK3K8KqJtMom4fitexmjelLgOrpAJCB2Xcg5ldxsbzCcBxOAE2iqD4PINbHfNoz3h+7r1F3WuHXuCY07mvabOaQ4HqLTcfcgu8i8xu3gD1i69ICjjbflP4/ojPG29RSgyC3F0f5RvsG8PRtzUjr4RvaHggpArG7AczfGtG6lkN5aUgNvxMT7lv2SHN7BuqFdomX/wZxCpgAtGHb8X6uTxmAd192/W0rM2T47+D+J0zyfJynweTh8mUgAnsD9x31VEWxREVUREQEREEUfCJxbwShhpwbOnluR1shG8f3zGq7KWPhGVxmr6eLzY4A760j3X9zGKOctUIxSspISLiWaOMjse9od7iVEWr2d4N8Q4bRw2s4Rh7/Tk8d/sc4j1Lo0RVRERAXmSMSCzgCOogFekQaasylQVxvLR0znfOdDFve3dutWzZphcUsczKRrJY3tkYWOlaA5jg5pLQ7dOoGhC61EBERARFhYzi0OBwvmqZGxxMFy53uAHEuPIDUoPeJ18eFxSTTODYo2l7nHkAL+3qHMqnWZMVOO1VRUO0Msjn2PmgnxW+pth6l1W0zaRLnJ/Rx3jomm7Y/OkI4Pltz6m8B2nVcGgLNwWgOK1EEDflSyMjH13AX96wlMHwfsouq5zXyttFDdkN/PkcLOcOsNaSO93W0oLANG7ovqIgIiIIQ+Ejg4tR1YGt3U7z13Bkj9lpPaoOBtw4q1G2mg8PwiqsLuj3JR2bj27x+wXKq6Jq5OUsV+O6KkqOcsTHOtydujfHqdcLbqN9gNf4ZhTWfmZZIvaRKPV5X3KSEUREQEREFWdts5nxmrBOjBEwdg6GMn95xWPseh6fGKEHk57vsRSOHvC+bYP74rvSZ/CjWVsP/vmk9Gb+DIidWlRERRERAREQEREBEWuzDjUWXqeWonNo423NuLjwa1v0iSAO9Bh5wzVT5RgM1S7sZGLb8rvmtH3ngFV/O2dKnOUu/UOtECejhafEiH+butx1PYLAY+cc0T5tqXT1B7GRg+LE3k1v+Z5nVaNARFIGzLZpLnBwlm3oqFp1f50tjq2K/sLuA7SCEGDs2yDLnWbmykjI6Wb39HHfjIR6mg3PIG02HUEeFxRwwMDIo2hrWjgAP8APtOpXnC8NiwiJkNOxscTBZrG8B/uSdSTqSbrLQEREBERBpc6U/hWH17ObqeYDv6N1veqchXTxsgU9Rfh0T7/AGCqWBE1Pfwa6negro/myRvt+sYR/p+5TKoO+DP/APp/9v8A+wpxRRERAREQVX21QmHGazTR3ROHbeCO/vB9ix9kM4p8YoCeb3N+3E9g97l0nwiqIwYhDLbxZIGi/W6N7wfcWKOsArviuqppjwimjlPcx7XH7lEXRRfAd7UcF9VUREQEREBERAUEfCPx0ukpaNp8VrfCJByJcSyO/cA8/WCndVW21VJqcYrL8GdGwdgETL+8lBw6Is3A6D40qaeC9umljiuOXSPDb+9BJGyLZj+EW7V1oIpAfEj1BnIOpP8Ahg6dpuFYmGJsDWtY0NY0ANa0ABoGgAA4ADkvFJTMomMjjaGxsaGNaODWtFgB2ABfsgIiICIiAiIg0eeKjwXDq9/MU01u/o3Ae+yp2rR7cMQ8AwioF7OldHC3hrvPDnD1sY9VcRNTz8Gqm3Ya+T50kbPsNcf9RTOo0+D7Q+C4Xvn8tNJIO5u7F98Z9qktFEREBERBEfwjcK8Io6aoAuYZSx3Y2ZvE/WYwfWVe1cbOeCjMVDVU2l5IyG34B7fGjPqeGlU6ewxkhwIINiDoQRxBHWiattswxn49wyjkJu8MET+vei8Qk9p3Q76y6lQJ8HTMQp5Z6F50l8tFw+WwASDvLA090ZU9ooiIgIiICIiAqwbU8uVlXita+KlqHxueC17IZXNd5NnAhtirPrW1OP0lK5zJKmBj26Oa+WNrm89QXXGhQVI/BSv/AEKr/YTfyrotneWaynxOhfLSVLY2zNcXPhlDW2N7klthqrI/hPQ/plN+2h/mT8J6H9Mpv20P8yDbIvMUgmAc0hzXAEOBBBB1BBHEWXpAREQEREBEXmWQRAucQGgEkngANSSggz4SOM7z6Okafkh07x2uuyP3CT2hQot7njHjmauqanXde+zAb6MZ4sYtyO6AT2krM2Y4Ecw4lSxEXja/pZOrci8Yg9hIDfrKIs5knCviSgo4CLOZE0OH0yN5/wC8XLdoiqiIiAiIgKsO2/LXxDiLpGC0NVeZvUH38s3v3iHfXCs8uT2m5TGb6GSJoHTs8pCT89oPik9TgS31g8kFV8HxKTBp4p4TaWJwe08rg8D2HgRzBKuDlvGo8xU0NTCfEkaHW5tPBzXdrXAg9yppJGYiWuBDgSCCCCCNCCDzupL2J56GXJzTVDrUk7hYnhDIbAOPU12gPVZp0AKJiyaIiKIiICIiAqnbX/74r/Tb/CYrYqp+1/8Aviv9Nv8ACYg45ERBcvKP9gof+Xh/hNW2Wpyj/YaH/l4f4TVtkBERAREQFFu3nNowik8Eid5epFnW4sh4OJ9I+L3b/Uu/zJjkWXKeWoqDaOMXsLbzz5rG384nQKo+aMelzLUy1M58eQ6N5MaNGsb2AadvHiUGqVg/g9ZZ8Bppa2QePUHcjvyjYdT9Z/uY0qGck5afmysipo7gOO9I4fk42kb7u+2g7SBzVvaKlZQxxxRNDY2NDGtHBrWiwA9QRMfsiIiiIiAiIgIiIIG28ZENO84jTN8Rx/rLR5rtAJQOp3B3bY8zaGFdyogbUtcyRocxwLXNcAQ4EWIIPEEKsW1XZ2/J8vSwguoZD4jtSYifybz9xPEdoRNdzsY2mCqEdBXPtILNp5nH8YOUTz88cGnzuHG29NCo+NFOGy7a+GhlLir+Fmx1TufINnP+p7ebiE4IvjXB4BBuDqCOBv1L6iiIiAq7bSdnuJYxidXNT0rnwvc0tcHxC9o2A6F4PEFWJRBVD+ivF/0N324P50/orxf9Dd9uD+dWvRBrctU7qSkpI5BuvZBExzTbxXNjaCNNNCFskRAREQFj19bHh0b5ZnhkTAXOe42DQFi4/jtPl2F01VI2OMdfFx5NYOJceoKs+0faLPnR+6LxUbTdkN9XW4PlI4u7ODe3UkG1HPj86T2ZvNo4ieijOm8eBkePnHkPNGnMk8XHGZSGtBLiQAACSSdAABzuvKnzYts1OHblfXNtMReCFw/Fg/lHj55HAeaDfiRuxHVbJckDKFLeUf1uYB0p0O4PNiBHzb624kniAF3SIqoiIgIiICIiAiIgLHr6KPEY3xTMa+J43XMcLhwKyEQVk2nbMJcqOdNTB0tCTfe4ugv5sn0ep/qNja8dK7z2h4IIBB0IPAg8QVDe0HYs2r3p8K3WP1LqYmzHHj5Jx0afonxdeLQESI9yHtOq8oWj/H0t/wATIT4n6p2u73WI46XN1YDKOfaHNgHg8oE1tYJLNlHXYX8YdrSQqoYjh8uFyOiqI3xyt4seCCPby7eBWO1xYQQSCNQRxBHMILvoquZa2uYlgVmukFRENN2ou5wHZIPGv3kjsUlYJt2oqqwqoZYHcy20sY9Ys791FSyi5jDtoWF4kAY62AX4CR3Ru9km6VvoMQhqBdksbgebXtP3FBkovLpA3iRbvCwKzHaWhF5aiBg+nLG37yg2KLisU2q4ThtwapsjuqFr5L/WaN32lcLju3wWIoaU35PqCBb/AKcZN/toJte8MBJIAGpJ4ADmVGWdds1JgodHRWqp+F2nyDD2vHyu5unaFB2Zs612aL+FTudHe/RN8WIa3HiN0Nus3PaufRK22ZMx1OZ5TLVyF7td0cGRg+axo0A9553WrjjMpDWglxIAABJJOgAA5rd5UyjV5sk3KSIuANnSuuIo/SfbjrwFz2KxOz/ZlS5QAkdaar/POAsy4sRE3zdNL8Tc62NlByuynZL8XFlXiTQZhZ0VOdRFzD5et/U3g3jqfkzIiKqIiICIiAiIgIiICIiAiIgIiINRmPLNJmZm5VwtkA+S46PZ6DxqPUdVDeathMtPvPw2USt49DMQ2Tua8eKT37vep7RBTHG8v1WAu3auCSI3sC9pDXei75J9RK1qu7LE2YFrgHNPEOAIPeCuSxfZhhWKm76RjHdcJdFx7GENPrCJFT0srCVuwSjkv0NTUM7H9G8Dus1pt61ppfg/PHyK5p9KAj7pCoRClkspm/oAm/TY/wBk7+dZVN8H7Xyldp1Mgt7zIfuQQeisfh2wzDqYgyvqJuxz2tb+40H95djguScPwOxp6WJrhweW77x9d93e9UisuXcgYjmKxgpniM/lZR0cdjzDncR6N1LmUthsFFuvxGTp38eij3mxA9ROjna+j3KXkRX4UVHHQMbHCxscbRZrGANa3uA0X7oiAiIgIiICIiAiIgIiICIiAiIgIiICIiAiIgIiICIiAiIgIiICIiAiIgIiICIiAiIgIiICIiAiIgIiICIiAiIgIiICIiAiIgIiICIiAiIgIiICI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5132" name="AutoShape 12" descr="data:image/jpeg;base64,/9j/4AAQSkZJRgABAQAAAQABAAD/2wCEAAkGBxMHEhEUEBQVFhEWGBoVFxUUGBMaFxQcFRcXFxcZFhoZHCgkJBolGxYYIjEhJSkrLi4uGh8zRDMsNygtLisBCgoKDg0MDgwMDysZFBk3LDc3LCw3KywrLCwsNysrNysrNysrKysrKysrKysrKysrKysrKysrKysrKysrKysrK//AABEIAOEA4QMBIgACEQEDEQH/xAAcAAEAAgMBAQEAAAAAAAAAAAAABwgEBQYCAQP/xABOEAABAwIDBAQICAoIBwEAAAABAAIDBBEFBiEHEjFBE1FhcRQiI0JygZGhCBUyUmKCkrEWM0NTVHOTorPSFyQ0NWPBw9FEdIOEssTxRf/EABUBAQEAAAAAAAAAAAAAAAAAAAAB/8QAFxEBAQEBAAAAAAAAAAAAAAAAABEBQf/aAAwDAQACEQMRAD8AnFERAREQEREBERAREQERaPGM30GC3FRVQscOLN8F/wBht3e5BvEUb1+2zCqX5Dp5v1cRH8UsWnn2+0rfkUs59J0bfuJQTAihkbf4f0OX9oz+VZcG3uid+Mpqlvo9C773hBLaLgsP2wYTW2BndETyljkHtc0Fo9ZXX4XjNPi4vTTxSj/Dex1u+x0QZyIiAiIgIiICIiAiIgIiICIiAiIgIiICIou2g7YYMALoaENnqRo51/IxHtI+U4fNBt23FkEi4risODxmWplZFGPOeQB3DrPYNVEmadu8cG8zDYekPDpprtZ3tYPGI7y3uUMY/j1TmKUy1crpX8t4+K0dTGjRo7AAsOkpZK17Y4WPkkd8lkbXOc7ua0XKJW+x/PeI5gv4RVSbhv5OM9HHY8i1lgbfSue1c2pSy1sQrcSs6reymYfNPlJfstNh63X7FJOCbGMMw2xlZJUPve8zzujuazdFuw3QVkWXT4ZPVAGOGV4PAsY91/YFcPDsApcL/s9PDH+rjY0+0BbJCKZOy7WN1NLUAdsMv8qwaimfTG0jHMPU5pH3q7a8vYJBZwBHUdQhFIV7hldA4OY4tcNQ5pII7iFbzFcj4di1+mo4CTxc1gY/7bLO964bHthNJVXNHNLA7k19pY+7WzvXvFCIzy7tZxPBLAzeERjzKgbx9T9H37yR2KXMp7ZqHGt1lTelmP5wgxE9knAfWDe8qHM07MMRy3dz4ulhH5WC7wB1ubbeHeRbtXGILvMeJACCCDqCNQQeBC9KpeStoVZlAgQv36e+sElyzU3O5za7jqNL8QVYnI+fqTOTPIu3JwLvgeRvttxLfnM+kOsXteyK6tERAREQEREBERAREQEREBeJ5m07XPe4NY0FznOIAaALkkngAF6c4MBJNgNSTwCrdtf2kHMr3UtI4iiYfGcP+Ic08T/hg8Bz49VgytqO1l+NF9Nh7nMpeD5Rdr5+sN5tjPtcONgSFE69RRumc1rAXOcQ1rWgkuJNgABxJPJWD2X7JGYSGVOItD6nRzITYsh6i7k6T3DtOoI4XIGyGozGGzVZdT0p1Fx5aUfQaR4rT853ZYEG6nzLWV6TLDNykhay/wAp3F7/AE3nU93AcrLcoiiIiAi57H874fl4kVNTG144xtJfIO9jASPWFxdbt3w+EkRxVMlvO3Y2tPdd9/aEEqooaO3+D9Dl/aM/2WVTbe6J34ymqW+j0Tvve1BLaLjcG2oYVi5DWVTWPPmzB0fHlvOG6T3FdixweAQQQdQRwPcg+rhc7bLaLNIc9rfB6k69NEBZx/xGcHd+ju1d0iCoOccl1eT5N2pZ5MmzJmXMcnceR+ibH1arR0VXJQSMkhe5kjDvNe0kOaesEK6GJ4dFi0T4aiNskTxZzHi4PV6wdQRqDqq37UdmMmU3Gem3pKEnjxfASdGydbep/qOti4iSdle1RuZN2mrS1lZwa/QMqO4cpPo8Dy6hKKpAxxYQQSCDcEaEEcCD1qxmx7aV+ETRSVjh4Y0eI8/8Q1o1/wCoBqRzGvIoJTRERRERAREQEREBEXObQM0NyjRS1BsZPkRNPnyOvujuGrj2NKCN9vGfOgBw6md4zgDUvaeDTqIgR1jV3YQOZCgpfrVVD6x75JHF0j3F7nHi5zjdxPaSVK2wnI4xWXw6obeCF1oWkaSSDXf14tZ/5eiQojsNjmzcYCxtZWM/rjxdjHD+ztcOr84Rx6hp1qVURVREWPiFbHhsUkszg2KNpe5x5Bouf/iDFzBjsGXYHT1TwyNvtcTwawcS49Q+4KuuedrlZmIuZTudTUuoDWG0jx1yPGo9FthqQd7itHtCzpLnSpMj7tgbcQxcmN6z9M8SfVwAXLICIs3CsIqMZduU0MkrtLiNjnbt9AXWGg7TogwkXbR7JcYkFxSEd8tMD7DItdi2QMTwdu9NRyho4uYBIG9rjGXWHaUHNLo8p54rcpuHg0p6O9zDJd0Tuvxb6HtaQe1c4iC1+z7aHTZ0ZZvk6pou+Bx1t86M+c2/rHMC4v2SpPh1fJhkrJoHlkrDvNe3iCP8uRB0I0Vq9muc2ZzpBJo2ojsydg811tHNHHcdYkesa2QdavznhbUNcx7Q5jgWua4AtcCLEEHiCOS/REFYtrWzs5Rl6anBNDIfF4kwOOvRuPMfNJ7jqLngaSpfRPZJE4skY4Oa5uhaWm4I9aufjGFxY1DLBO0OikbuuafcR1EGxB5EBVHzplqTKdXLTS6hvjRv/ORuvuO91j1EEckRZXZlnNuc6QPNhUx2ZOwcncngfNcASOo3Gtl16qLs7zU7KFbFMCehPiTMHnRu4m3W02cO0W4Eq28EzahrXsIcxwDmuGocCLgg9RCK9oiICIiAiIgKte3jM3xxXeDsPkaW7NODpXWMh9Wjewtd1qf804wMApKmpdbyUbnAHQOdazG+txA9apvPM6pc57yXPcS5zjxJcbkn1lE1nZdweTH6mCmi+XK8NB+aOLnHsa0Fx7lcLBsLjwWCKCEWiiaGNHdzPaTck8ySoa+Dll7eNTXPHDyER7dHSn/wAPpBTkiiIiAoY+EXmMwRQULD+N8tL17jDaNp7C8OPfGFM6qztuq3VWL1O9fdYI42XvwEbSbfWc5BwiIvcMTp3NawXc4hrQOJJNgB60HebKNnhznK6SYltFEbPI+VK6wPRtPLQgk8gR13FlsKwuHB42xU0bIom8GsAA7z1k8ydSsPKOBMy3R09My3k2AOI8551e71uJK3CAiIgi/avswjx+OSpomBla0Fxa0WbUAakED8p1O5nQ8iK3K8KqJtMom4fitexmjelLgOrpAJCB2Xcg5ldxsbzCcBxOAE2iqD4PINbHfNoz3h+7r1F3WuHXuCY07mvabOaQ4HqLTcfcgu8i8xu3gD1i69ICjjbflP4/ojPG29RSgyC3F0f5RvsG8PRtzUjr4RvaHggpArG7AczfGtG6lkN5aUgNvxMT7lv2SHN7BuqFdomX/wZxCpgAtGHb8X6uTxmAd192/W0rM2T47+D+J0zyfJynweTh8mUgAnsD9x31VEWxREVUREQEREEUfCJxbwShhpwbOnluR1shG8f3zGq7KWPhGVxmr6eLzY4A760j3X9zGKOctUIxSspISLiWaOMjse9od7iVEWr2d4N8Q4bRw2s4Rh7/Tk8d/sc4j1Lo0RVRERAXmSMSCzgCOogFekQaasylQVxvLR0znfOdDFve3dutWzZphcUsczKRrJY3tkYWOlaA5jg5pLQ7dOoGhC61EBERARFhYzi0OBwvmqZGxxMFy53uAHEuPIDUoPeJ18eFxSTTODYo2l7nHkAL+3qHMqnWZMVOO1VRUO0Msjn2PmgnxW+pth6l1W0zaRLnJ/Rx3jomm7Y/OkI4Pltz6m8B2nVcGgLNwWgOK1EEDflSyMjH13AX96wlMHwfsouq5zXyttFDdkN/PkcLOcOsNaSO93W0oLANG7ovqIgIiIIQ+Ejg4tR1YGt3U7z13Bkj9lpPaoOBtw4q1G2mg8PwiqsLuj3JR2bj27x+wXKq6Jq5OUsV+O6KkqOcsTHOtydujfHqdcLbqN9gNf4ZhTWfmZZIvaRKPV5X3KSEUREQEREFWdts5nxmrBOjBEwdg6GMn95xWPseh6fGKEHk57vsRSOHvC+bYP74rvSZ/CjWVsP/vmk9Gb+DIidWlRERRERAREQEREBEWuzDjUWXqeWonNo423NuLjwa1v0iSAO9Bh5wzVT5RgM1S7sZGLb8rvmtH3ngFV/O2dKnOUu/UOtECejhafEiH+butx1PYLAY+cc0T5tqXT1B7GRg+LE3k1v+Z5nVaNARFIGzLZpLnBwlm3oqFp1f50tjq2K/sLuA7SCEGDs2yDLnWbmykjI6Wb39HHfjIR6mg3PIG02HUEeFxRwwMDIo2hrWjgAP8APtOpXnC8NiwiJkNOxscTBZrG8B/uSdSTqSbrLQEREBERBpc6U/hWH17ObqeYDv6N1veqchXTxsgU9Rfh0T7/AGCqWBE1Pfwa6negro/myRvt+sYR/p+5TKoO+DP/APp/9v8A+wpxRRERAREQVX21QmHGazTR3ROHbeCO/vB9ix9kM4p8YoCeb3N+3E9g97l0nwiqIwYhDLbxZIGi/W6N7wfcWKOsArviuqppjwimjlPcx7XH7lEXRRfAd7UcF9VUREQEREBERAUEfCPx0ukpaNp8VrfCJByJcSyO/cA8/WCndVW21VJqcYrL8GdGwdgETL+8lBw6Is3A6D40qaeC9umljiuOXSPDb+9BJGyLZj+EW7V1oIpAfEj1BnIOpP8Ahg6dpuFYmGJsDWtY0NY0ANa0ABoGgAA4ADkvFJTMomMjjaGxsaGNaODWtFgB2ABfsgIiICIiAiIg0eeKjwXDq9/MU01u/o3Ae+yp2rR7cMQ8AwioF7OldHC3hrvPDnD1sY9VcRNTz8Gqm3Ya+T50kbPsNcf9RTOo0+D7Q+C4Xvn8tNJIO5u7F98Z9qktFEREBERBEfwjcK8Io6aoAuYZSx3Y2ZvE/WYwfWVe1cbOeCjMVDVU2l5IyG34B7fGjPqeGlU6ewxkhwIINiDoQRxBHWiattswxn49wyjkJu8MET+vei8Qk9p3Q76y6lQJ8HTMQp5Z6F50l8tFw+WwASDvLA090ZU9ooiIgIiICIiAqwbU8uVlXita+KlqHxueC17IZXNd5NnAhtirPrW1OP0lK5zJKmBj26Oa+WNrm89QXXGhQVI/BSv/AEKr/YTfyrotneWaynxOhfLSVLY2zNcXPhlDW2N7klthqrI/hPQ/plN+2h/mT8J6H9Mpv20P8yDbIvMUgmAc0hzXAEOBBBB1BBHEWXpAREQEREBEXmWQRAucQGgEkngANSSggz4SOM7z6Okafkh07x2uuyP3CT2hQot7njHjmauqanXde+zAb6MZ4sYtyO6AT2krM2Y4Ecw4lSxEXja/pZOrci8Yg9hIDfrKIs5knCviSgo4CLOZE0OH0yN5/wC8XLdoiqiIiAiIgKsO2/LXxDiLpGC0NVeZvUH38s3v3iHfXCs8uT2m5TGb6GSJoHTs8pCT89oPik9TgS31g8kFV8HxKTBp4p4TaWJwe08rg8D2HgRzBKuDlvGo8xU0NTCfEkaHW5tPBzXdrXAg9yppJGYiWuBDgSCCCCCNCCDzupL2J56GXJzTVDrUk7hYnhDIbAOPU12gPVZp0AKJiyaIiKIiICIiAqnbX/74r/Tb/CYrYqp+1/8Aviv9Nv8ACYg45ERBcvKP9gof+Xh/hNW2Wpyj/YaH/l4f4TVtkBERAREQFFu3nNowik8Eid5epFnW4sh4OJ9I+L3b/Uu/zJjkWXKeWoqDaOMXsLbzz5rG384nQKo+aMelzLUy1M58eQ6N5MaNGsb2AadvHiUGqVg/g9ZZ8Bppa2QePUHcjvyjYdT9Z/uY0qGck5afmysipo7gOO9I4fk42kb7u+2g7SBzVvaKlZQxxxRNDY2NDGtHBrWiwA9QRMfsiIiiIiAiIgIiIIG28ZENO84jTN8Rx/rLR5rtAJQOp3B3bY8zaGFdyogbUtcyRocxwLXNcAQ4EWIIPEEKsW1XZ2/J8vSwguoZD4jtSYifybz9xPEdoRNdzsY2mCqEdBXPtILNp5nH8YOUTz88cGnzuHG29NCo+NFOGy7a+GhlLir+Fmx1TufINnP+p7ebiE4IvjXB4BBuDqCOBv1L6iiIiAq7bSdnuJYxidXNT0rnwvc0tcHxC9o2A6F4PEFWJRBVD+ivF/0N324P50/orxf9Dd9uD+dWvRBrctU7qSkpI5BuvZBExzTbxXNjaCNNNCFskRAREQFj19bHh0b5ZnhkTAXOe42DQFi4/jtPl2F01VI2OMdfFx5NYOJceoKs+0faLPnR+6LxUbTdkN9XW4PlI4u7ODe3UkG1HPj86T2ZvNo4ieijOm8eBkePnHkPNGnMk8XHGZSGtBLiQAACSSdAABzuvKnzYts1OHblfXNtMReCFw/Fg/lHj55HAeaDfiRuxHVbJckDKFLeUf1uYB0p0O4PNiBHzb624kniAF3SIqoiIgIiICIiAiIgLHr6KPEY3xTMa+J43XMcLhwKyEQVk2nbMJcqOdNTB0tCTfe4ugv5sn0ep/qNja8dK7z2h4IIBB0IPAg8QVDe0HYs2r3p8K3WP1LqYmzHHj5Jx0afonxdeLQESI9yHtOq8oWj/H0t/wATIT4n6p2u73WI46XN1YDKOfaHNgHg8oE1tYJLNlHXYX8YdrSQqoYjh8uFyOiqI3xyt4seCCPby7eBWO1xYQQSCNQRxBHMILvoquZa2uYlgVmukFRENN2ou5wHZIPGv3kjsUlYJt2oqqwqoZYHcy20sY9Ys791FSyi5jDtoWF4kAY62AX4CR3Ru9km6VvoMQhqBdksbgebXtP3FBkovLpA3iRbvCwKzHaWhF5aiBg+nLG37yg2KLisU2q4ThtwapsjuqFr5L/WaN32lcLju3wWIoaU35PqCBb/AKcZN/toJte8MBJIAGpJ4ADmVGWdds1JgodHRWqp+F2nyDD2vHyu5unaFB2Zs612aL+FTudHe/RN8WIa3HiN0Nus3PaufRK22ZMx1OZ5TLVyF7td0cGRg+axo0A9553WrjjMpDWglxIAABJJOgAA5rd5UyjV5sk3KSIuANnSuuIo/SfbjrwFz2KxOz/ZlS5QAkdaar/POAsy4sRE3zdNL8Tc62NlByuynZL8XFlXiTQZhZ0VOdRFzD5et/U3g3jqfkzIiKqIiICIiAiIgIiICIiAiIgIiINRmPLNJmZm5VwtkA+S46PZ6DxqPUdVDeathMtPvPw2USt49DMQ2Tua8eKT37vep7RBTHG8v1WAu3auCSI3sC9pDXei75J9RK1qu7LE2YFrgHNPEOAIPeCuSxfZhhWKm76RjHdcJdFx7GENPrCJFT0srCVuwSjkv0NTUM7H9G8Dus1pt61ppfg/PHyK5p9KAj7pCoRClkspm/oAm/TY/wBk7+dZVN8H7Xyldp1Mgt7zIfuQQeisfh2wzDqYgyvqJuxz2tb+40H95djguScPwOxp6WJrhweW77x9d93e9UisuXcgYjmKxgpniM/lZR0cdjzDncR6N1LmUthsFFuvxGTp38eij3mxA9ROjna+j3KXkRX4UVHHQMbHCxscbRZrGANa3uA0X7oiAiIgIiICIiAiIgIiICIiAiIgIiICIiAiIgIiICIiAiIgIiICIiAiIgIiICIiAiIgIiICIiAiIgIiICIiAiIgIiICIiAiIgIiICIiAiIgIiICI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5134" name="AutoShape 14" descr="data:image/jpeg;base64,/9j/4AAQSkZJRgABAQAAAQABAAD/2wCEAAkGBxMHEhEUEBQVFhEWGBoVFxUUGBMaFxQcFRcXFxcZFhoZHCgkJBolGxYYIjEhJSkrLi4uGh8zRDMsNygtLisBCgoKDg0MDgwMDysZFBk3LDc3LCw3KywrLCwsNysrNysrNysrKysrKysrKysrKysrKysrKysrKysrKysrKysrK//AABEIAOEA4QMBIgACEQEDEQH/xAAcAAEAAgMBAQEAAAAAAAAAAAAABwgEBQYCAQP/xABOEAABAwIDBAQICAoIBwEAAAABAAIDBBEFBiEHEjFBE1FhcRQiI0JygZGhCBUyUmKCkrEWM0NTVHOTorPSFyQ0NWPBw9FEdIOEssTxRf/EABUBAQEAAAAAAAAAAAAAAAAAAAAB/8QAFxEBAQEBAAAAAAAAAAAAAAAAABEBQf/aAAwDAQACEQMRAD8AnFERAREQEREBERAREQERaPGM30GC3FRVQscOLN8F/wBht3e5BvEUb1+2zCqX5Dp5v1cRH8UsWnn2+0rfkUs59J0bfuJQTAihkbf4f0OX9oz+VZcG3uid+Mpqlvo9C773hBLaLgsP2wYTW2BndETyljkHtc0Fo9ZXX4XjNPi4vTTxSj/Dex1u+x0QZyIiAiIgIiICIiAiIgIiICIiAiIgIiICIou2g7YYMALoaENnqRo51/IxHtI+U4fNBt23FkEi4risODxmWplZFGPOeQB3DrPYNVEmadu8cG8zDYekPDpprtZ3tYPGI7y3uUMY/j1TmKUy1crpX8t4+K0dTGjRo7AAsOkpZK17Y4WPkkd8lkbXOc7ua0XKJW+x/PeI5gv4RVSbhv5OM9HHY8i1lgbfSue1c2pSy1sQrcSs6reymYfNPlJfstNh63X7FJOCbGMMw2xlZJUPve8zzujuazdFuw3QVkWXT4ZPVAGOGV4PAsY91/YFcPDsApcL/s9PDH+rjY0+0BbJCKZOy7WN1NLUAdsMv8qwaimfTG0jHMPU5pH3q7a8vYJBZwBHUdQhFIV7hldA4OY4tcNQ5pII7iFbzFcj4di1+mo4CTxc1gY/7bLO964bHthNJVXNHNLA7k19pY+7WzvXvFCIzy7tZxPBLAzeERjzKgbx9T9H37yR2KXMp7ZqHGt1lTelmP5wgxE9knAfWDe8qHM07MMRy3dz4ulhH5WC7wB1ubbeHeRbtXGILvMeJACCCDqCNQQeBC9KpeStoVZlAgQv36e+sElyzU3O5za7jqNL8QVYnI+fqTOTPIu3JwLvgeRvttxLfnM+kOsXteyK6tERAREQEREBERAREQEREBeJ5m07XPe4NY0FznOIAaALkkngAF6c4MBJNgNSTwCrdtf2kHMr3UtI4iiYfGcP+Ic08T/hg8Bz49VgytqO1l+NF9Nh7nMpeD5Rdr5+sN5tjPtcONgSFE69RRumc1rAXOcQ1rWgkuJNgABxJPJWD2X7JGYSGVOItD6nRzITYsh6i7k6T3DtOoI4XIGyGozGGzVZdT0p1Fx5aUfQaR4rT853ZYEG6nzLWV6TLDNykhay/wAp3F7/AE3nU93AcrLcoiiIiAi57H874fl4kVNTG144xtJfIO9jASPWFxdbt3w+EkRxVMlvO3Y2tPdd9/aEEqooaO3+D9Dl/aM/2WVTbe6J34ymqW+j0Tvve1BLaLjcG2oYVi5DWVTWPPmzB0fHlvOG6T3FdixweAQQQdQRwPcg+rhc7bLaLNIc9rfB6k69NEBZx/xGcHd+ju1d0iCoOccl1eT5N2pZ5MmzJmXMcnceR+ibH1arR0VXJQSMkhe5kjDvNe0kOaesEK6GJ4dFi0T4aiNskTxZzHi4PV6wdQRqDqq37UdmMmU3Gem3pKEnjxfASdGydbep/qOti4iSdle1RuZN2mrS1lZwa/QMqO4cpPo8Dy6hKKpAxxYQQSCDcEaEEcCD1qxmx7aV+ETRSVjh4Y0eI8/8Q1o1/wCoBqRzGvIoJTRERRERAREQEREBEXObQM0NyjRS1BsZPkRNPnyOvujuGrj2NKCN9vGfOgBw6md4zgDUvaeDTqIgR1jV3YQOZCgpfrVVD6x75JHF0j3F7nHi5zjdxPaSVK2wnI4xWXw6obeCF1oWkaSSDXf14tZ/5eiQojsNjmzcYCxtZWM/rjxdjHD+ztcOr84Rx6hp1qVURVREWPiFbHhsUkszg2KNpe5x5Bouf/iDFzBjsGXYHT1TwyNvtcTwawcS49Q+4KuuedrlZmIuZTudTUuoDWG0jx1yPGo9FthqQd7itHtCzpLnSpMj7tgbcQxcmN6z9M8SfVwAXLICIs3CsIqMZduU0MkrtLiNjnbt9AXWGg7TogwkXbR7JcYkFxSEd8tMD7DItdi2QMTwdu9NRyho4uYBIG9rjGXWHaUHNLo8p54rcpuHg0p6O9zDJd0Tuvxb6HtaQe1c4iC1+z7aHTZ0ZZvk6pou+Bx1t86M+c2/rHMC4v2SpPh1fJhkrJoHlkrDvNe3iCP8uRB0I0Vq9muc2ZzpBJo2ojsydg811tHNHHcdYkesa2QdavznhbUNcx7Q5jgWua4AtcCLEEHiCOS/REFYtrWzs5Rl6anBNDIfF4kwOOvRuPMfNJ7jqLngaSpfRPZJE4skY4Oa5uhaWm4I9aufjGFxY1DLBO0OikbuuafcR1EGxB5EBVHzplqTKdXLTS6hvjRv/ORuvuO91j1EEckRZXZlnNuc6QPNhUx2ZOwcncngfNcASOo3Gtl16qLs7zU7KFbFMCehPiTMHnRu4m3W02cO0W4Eq28EzahrXsIcxwDmuGocCLgg9RCK9oiICIiAiIgKte3jM3xxXeDsPkaW7NODpXWMh9Wjewtd1qf804wMApKmpdbyUbnAHQOdazG+txA9apvPM6pc57yXPcS5zjxJcbkn1lE1nZdweTH6mCmi+XK8NB+aOLnHsa0Fx7lcLBsLjwWCKCEWiiaGNHdzPaTck8ySoa+Dll7eNTXPHDyER7dHSn/wAPpBTkiiIiAoY+EXmMwRQULD+N8tL17jDaNp7C8OPfGFM6qztuq3VWL1O9fdYI42XvwEbSbfWc5BwiIvcMTp3NawXc4hrQOJJNgB60HebKNnhznK6SYltFEbPI+VK6wPRtPLQgk8gR13FlsKwuHB42xU0bIom8GsAA7z1k8ydSsPKOBMy3R09My3k2AOI8551e71uJK3CAiIgi/avswjx+OSpomBla0Fxa0WbUAakED8p1O5nQ8iK3K8KqJtMom4fitexmjelLgOrpAJCB2Xcg5ldxsbzCcBxOAE2iqD4PINbHfNoz3h+7r1F3WuHXuCY07mvabOaQ4HqLTcfcgu8i8xu3gD1i69ICjjbflP4/ojPG29RSgyC3F0f5RvsG8PRtzUjr4RvaHggpArG7AczfGtG6lkN5aUgNvxMT7lv2SHN7BuqFdomX/wZxCpgAtGHb8X6uTxmAd192/W0rM2T47+D+J0zyfJynweTh8mUgAnsD9x31VEWxREVUREQEREEUfCJxbwShhpwbOnluR1shG8f3zGq7KWPhGVxmr6eLzY4A760j3X9zGKOctUIxSspISLiWaOMjse9od7iVEWr2d4N8Q4bRw2s4Rh7/Tk8d/sc4j1Lo0RVRERAXmSMSCzgCOogFekQaasylQVxvLR0znfOdDFve3dutWzZphcUsczKRrJY3tkYWOlaA5jg5pLQ7dOoGhC61EBERARFhYzi0OBwvmqZGxxMFy53uAHEuPIDUoPeJ18eFxSTTODYo2l7nHkAL+3qHMqnWZMVOO1VRUO0Msjn2PmgnxW+pth6l1W0zaRLnJ/Rx3jomm7Y/OkI4Pltz6m8B2nVcGgLNwWgOK1EEDflSyMjH13AX96wlMHwfsouq5zXyttFDdkN/PkcLOcOsNaSO93W0oLANG7ovqIgIiIIQ+Ejg4tR1YGt3U7z13Bkj9lpPaoOBtw4q1G2mg8PwiqsLuj3JR2bj27x+wXKq6Jq5OUsV+O6KkqOcsTHOtydujfHqdcLbqN9gNf4ZhTWfmZZIvaRKPV5X3KSEUREQEREFWdts5nxmrBOjBEwdg6GMn95xWPseh6fGKEHk57vsRSOHvC+bYP74rvSZ/CjWVsP/vmk9Gb+DIidWlRERRERAREQEREBEWuzDjUWXqeWonNo423NuLjwa1v0iSAO9Bh5wzVT5RgM1S7sZGLb8rvmtH3ngFV/O2dKnOUu/UOtECejhafEiH+butx1PYLAY+cc0T5tqXT1B7GRg+LE3k1v+Z5nVaNARFIGzLZpLnBwlm3oqFp1f50tjq2K/sLuA7SCEGDs2yDLnWbmykjI6Wb39HHfjIR6mg3PIG02HUEeFxRwwMDIo2hrWjgAP8APtOpXnC8NiwiJkNOxscTBZrG8B/uSdSTqSbrLQEREBERBpc6U/hWH17ObqeYDv6N1veqchXTxsgU9Rfh0T7/AGCqWBE1Pfwa6negro/myRvt+sYR/p+5TKoO+DP/APp/9v8A+wpxRRERAREQVX21QmHGazTR3ROHbeCO/vB9ix9kM4p8YoCeb3N+3E9g97l0nwiqIwYhDLbxZIGi/W6N7wfcWKOsArviuqppjwimjlPcx7XH7lEXRRfAd7UcF9VUREQEREBERAUEfCPx0ukpaNp8VrfCJByJcSyO/cA8/WCndVW21VJqcYrL8GdGwdgETL+8lBw6Is3A6D40qaeC9umljiuOXSPDb+9BJGyLZj+EW7V1oIpAfEj1BnIOpP8Ahg6dpuFYmGJsDWtY0NY0ANa0ABoGgAA4ADkvFJTMomMjjaGxsaGNaODWtFgB2ABfsgIiICIiAiIg0eeKjwXDq9/MU01u/o3Ae+yp2rR7cMQ8AwioF7OldHC3hrvPDnD1sY9VcRNTz8Gqm3Ya+T50kbPsNcf9RTOo0+D7Q+C4Xvn8tNJIO5u7F98Z9qktFEREBERBEfwjcK8Io6aoAuYZSx3Y2ZvE/WYwfWVe1cbOeCjMVDVU2l5IyG34B7fGjPqeGlU6ewxkhwIINiDoQRxBHWiattswxn49wyjkJu8MET+vei8Qk9p3Q76y6lQJ8HTMQp5Z6F50l8tFw+WwASDvLA090ZU9ooiIgIiICIiAqwbU8uVlXita+KlqHxueC17IZXNd5NnAhtirPrW1OP0lK5zJKmBj26Oa+WNrm89QXXGhQVI/BSv/AEKr/YTfyrotneWaynxOhfLSVLY2zNcXPhlDW2N7klthqrI/hPQ/plN+2h/mT8J6H9Mpv20P8yDbIvMUgmAc0hzXAEOBBBB1BBHEWXpAREQEREBEXmWQRAucQGgEkngANSSggz4SOM7z6Okafkh07x2uuyP3CT2hQot7njHjmauqanXde+zAb6MZ4sYtyO6AT2krM2Y4Ecw4lSxEXja/pZOrci8Yg9hIDfrKIs5knCviSgo4CLOZE0OH0yN5/wC8XLdoiqiIiAiIgKsO2/LXxDiLpGC0NVeZvUH38s3v3iHfXCs8uT2m5TGb6GSJoHTs8pCT89oPik9TgS31g8kFV8HxKTBp4p4TaWJwe08rg8D2HgRzBKuDlvGo8xU0NTCfEkaHW5tPBzXdrXAg9yppJGYiWuBDgSCCCCCNCCDzupL2J56GXJzTVDrUk7hYnhDIbAOPU12gPVZp0AKJiyaIiKIiICIiAqnbX/74r/Tb/CYrYqp+1/8Aviv9Nv8ACYg45ERBcvKP9gof+Xh/hNW2Wpyj/YaH/l4f4TVtkBERAREQFFu3nNowik8Eid5epFnW4sh4OJ9I+L3b/Uu/zJjkWXKeWoqDaOMXsLbzz5rG384nQKo+aMelzLUy1M58eQ6N5MaNGsb2AadvHiUGqVg/g9ZZ8Bppa2QePUHcjvyjYdT9Z/uY0qGck5afmysipo7gOO9I4fk42kb7u+2g7SBzVvaKlZQxxxRNDY2NDGtHBrWiwA9QRMfsiIiiIiAiIgIiIIG28ZENO84jTN8Rx/rLR5rtAJQOp3B3bY8zaGFdyogbUtcyRocxwLXNcAQ4EWIIPEEKsW1XZ2/J8vSwguoZD4jtSYifybz9xPEdoRNdzsY2mCqEdBXPtILNp5nH8YOUTz88cGnzuHG29NCo+NFOGy7a+GhlLir+Fmx1TufINnP+p7ebiE4IvjXB4BBuDqCOBv1L6iiIiAq7bSdnuJYxidXNT0rnwvc0tcHxC9o2A6F4PEFWJRBVD+ivF/0N324P50/orxf9Dd9uD+dWvRBrctU7qSkpI5BuvZBExzTbxXNjaCNNNCFskRAREQFj19bHh0b5ZnhkTAXOe42DQFi4/jtPl2F01VI2OMdfFx5NYOJceoKs+0faLPnR+6LxUbTdkN9XW4PlI4u7ODe3UkG1HPj86T2ZvNo4ieijOm8eBkePnHkPNGnMk8XHGZSGtBLiQAACSSdAABzuvKnzYts1OHblfXNtMReCFw/Fg/lHj55HAeaDfiRuxHVbJckDKFLeUf1uYB0p0O4PNiBHzb624kniAF3SIqoiIgIiICIiAiIgLHr6KPEY3xTMa+J43XMcLhwKyEQVk2nbMJcqOdNTB0tCTfe4ugv5sn0ep/qNja8dK7z2h4IIBB0IPAg8QVDe0HYs2r3p8K3WP1LqYmzHHj5Jx0afonxdeLQESI9yHtOq8oWj/H0t/wATIT4n6p2u73WI46XN1YDKOfaHNgHg8oE1tYJLNlHXYX8YdrSQqoYjh8uFyOiqI3xyt4seCCPby7eBWO1xYQQSCNQRxBHMILvoquZa2uYlgVmukFRENN2ou5wHZIPGv3kjsUlYJt2oqqwqoZYHcy20sY9Ys791FSyi5jDtoWF4kAY62AX4CR3Ru9km6VvoMQhqBdksbgebXtP3FBkovLpA3iRbvCwKzHaWhF5aiBg+nLG37yg2KLisU2q4ThtwapsjuqFr5L/WaN32lcLju3wWIoaU35PqCBb/AKcZN/toJte8MBJIAGpJ4ADmVGWdds1JgodHRWqp+F2nyDD2vHyu5unaFB2Zs612aL+FTudHe/RN8WIa3HiN0Nus3PaufRK22ZMx1OZ5TLVyF7td0cGRg+axo0A9553WrjjMpDWglxIAABJJOgAA5rd5UyjV5sk3KSIuANnSuuIo/SfbjrwFz2KxOz/ZlS5QAkdaar/POAsy4sRE3zdNL8Tc62NlByuynZL8XFlXiTQZhZ0VOdRFzD5et/U3g3jqfkzIiKqIiICIiAiIgIiICIiAiIgIiINRmPLNJmZm5VwtkA+S46PZ6DxqPUdVDeathMtPvPw2USt49DMQ2Tua8eKT37vep7RBTHG8v1WAu3auCSI3sC9pDXei75J9RK1qu7LE2YFrgHNPEOAIPeCuSxfZhhWKm76RjHdcJdFx7GENPrCJFT0srCVuwSjkv0NTUM7H9G8Dus1pt61ppfg/PHyK5p9KAj7pCoRClkspm/oAm/TY/wBk7+dZVN8H7Xyldp1Mgt7zIfuQQeisfh2wzDqYgyvqJuxz2tb+40H95djguScPwOxp6WJrhweW77x9d93e9UisuXcgYjmKxgpniM/lZR0cdjzDncR6N1LmUthsFFuvxGTp38eij3mxA9ROjna+j3KXkRX4UVHHQMbHCxscbRZrGANa3uA0X7oiAiIgIiICIiAiIgIiICIiAiIgIiICIiAiIgIiICIiAiIgIiICIiAiIgIiICIiAiIgIiICIiAiIgIiICIiAiIgIiICIiAiIgIiICIiAiIgIiICI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5136" name="AutoShape 16" descr="data:image/jpeg;base64,/9j/4AAQSkZJRgABAQAAAQABAAD/2wCEAAkGBxMHEhEUEBQVFhEWGBoVFxUUGBMaFxQcFRcXFxcZFhoZHCgkJBolGxYYIjEhJSkrLi4uGh8zRDMsNygtLisBCgoKDg0MDgwMDysZFBk3LDc3LCw3KywrLCwsNysrNysrNysrKysrKysrKysrKysrKysrKysrKysrKysrKysrK//AABEIAOEA4QMBIgACEQEDEQH/xAAcAAEAAgMBAQEAAAAAAAAAAAAABwgEBQYCAQP/xABOEAABAwIDBAQICAoIBwEAAAABAAIDBBEFBiEHEjFBE1FhcRQiI0JygZGhCBUyUmKCkrEWM0NTVHOTorPSFyQ0NWPBw9FEdIOEssTxRf/EABUBAQEAAAAAAAAAAAAAAAAAAAAB/8QAFxEBAQEBAAAAAAAAAAAAAAAAABEBQf/aAAwDAQACEQMRAD8AnFERAREQEREBERAREQERaPGM30GC3FRVQscOLN8F/wBht3e5BvEUb1+2zCqX5Dp5v1cRH8UsWnn2+0rfkUs59J0bfuJQTAihkbf4f0OX9oz+VZcG3uid+Mpqlvo9C773hBLaLgsP2wYTW2BndETyljkHtc0Fo9ZXX4XjNPi4vTTxSj/Dex1u+x0QZyIiAiIgIiICIiAiIgIiICIiAiIgIiICIou2g7YYMALoaENnqRo51/IxHtI+U4fNBt23FkEi4risODxmWplZFGPOeQB3DrPYNVEmadu8cG8zDYekPDpprtZ3tYPGI7y3uUMY/j1TmKUy1crpX8t4+K0dTGjRo7AAsOkpZK17Y4WPkkd8lkbXOc7ua0XKJW+x/PeI5gv4RVSbhv5OM9HHY8i1lgbfSue1c2pSy1sQrcSs6reymYfNPlJfstNh63X7FJOCbGMMw2xlZJUPve8zzujuazdFuw3QVkWXT4ZPVAGOGV4PAsY91/YFcPDsApcL/s9PDH+rjY0+0BbJCKZOy7WN1NLUAdsMv8qwaimfTG0jHMPU5pH3q7a8vYJBZwBHUdQhFIV7hldA4OY4tcNQ5pII7iFbzFcj4di1+mo4CTxc1gY/7bLO964bHthNJVXNHNLA7k19pY+7WzvXvFCIzy7tZxPBLAzeERjzKgbx9T9H37yR2KXMp7ZqHGt1lTelmP5wgxE9knAfWDe8qHM07MMRy3dz4ulhH5WC7wB1ubbeHeRbtXGILvMeJACCCDqCNQQeBC9KpeStoVZlAgQv36e+sElyzU3O5za7jqNL8QVYnI+fqTOTPIu3JwLvgeRvttxLfnM+kOsXteyK6tERAREQEREBERAREQEREBeJ5m07XPe4NY0FznOIAaALkkngAF6c4MBJNgNSTwCrdtf2kHMr3UtI4iiYfGcP+Ic08T/hg8Bz49VgytqO1l+NF9Nh7nMpeD5Rdr5+sN5tjPtcONgSFE69RRumc1rAXOcQ1rWgkuJNgABxJPJWD2X7JGYSGVOItD6nRzITYsh6i7k6T3DtOoI4XIGyGozGGzVZdT0p1Fx5aUfQaR4rT853ZYEG6nzLWV6TLDNykhay/wAp3F7/AE3nU93AcrLcoiiIiAi57H874fl4kVNTG144xtJfIO9jASPWFxdbt3w+EkRxVMlvO3Y2tPdd9/aEEqooaO3+D9Dl/aM/2WVTbe6J34ymqW+j0Tvve1BLaLjcG2oYVi5DWVTWPPmzB0fHlvOG6T3FdixweAQQQdQRwPcg+rhc7bLaLNIc9rfB6k69NEBZx/xGcHd+ju1d0iCoOccl1eT5N2pZ5MmzJmXMcnceR+ibH1arR0VXJQSMkhe5kjDvNe0kOaesEK6GJ4dFi0T4aiNskTxZzHi4PV6wdQRqDqq37UdmMmU3Gem3pKEnjxfASdGydbep/qOti4iSdle1RuZN2mrS1lZwa/QMqO4cpPo8Dy6hKKpAxxYQQSCDcEaEEcCD1qxmx7aV+ETRSVjh4Y0eI8/8Q1o1/wCoBqRzGvIoJTRERRERAREQEREBEXObQM0NyjRS1BsZPkRNPnyOvujuGrj2NKCN9vGfOgBw6md4zgDUvaeDTqIgR1jV3YQOZCgpfrVVD6x75JHF0j3F7nHi5zjdxPaSVK2wnI4xWXw6obeCF1oWkaSSDXf14tZ/5eiQojsNjmzcYCxtZWM/rjxdjHD+ztcOr84Rx6hp1qVURVREWPiFbHhsUkszg2KNpe5x5Bouf/iDFzBjsGXYHT1TwyNvtcTwawcS49Q+4KuuedrlZmIuZTudTUuoDWG0jx1yPGo9FthqQd7itHtCzpLnSpMj7tgbcQxcmN6z9M8SfVwAXLICIs3CsIqMZduU0MkrtLiNjnbt9AXWGg7TogwkXbR7JcYkFxSEd8tMD7DItdi2QMTwdu9NRyho4uYBIG9rjGXWHaUHNLo8p54rcpuHg0p6O9zDJd0Tuvxb6HtaQe1c4iC1+z7aHTZ0ZZvk6pou+Bx1t86M+c2/rHMC4v2SpPh1fJhkrJoHlkrDvNe3iCP8uRB0I0Vq9muc2ZzpBJo2ojsydg811tHNHHcdYkesa2QdavznhbUNcx7Q5jgWua4AtcCLEEHiCOS/REFYtrWzs5Rl6anBNDIfF4kwOOvRuPMfNJ7jqLngaSpfRPZJE4skY4Oa5uhaWm4I9aufjGFxY1DLBO0OikbuuafcR1EGxB5EBVHzplqTKdXLTS6hvjRv/ORuvuO91j1EEckRZXZlnNuc6QPNhUx2ZOwcncngfNcASOo3Gtl16qLs7zU7KFbFMCehPiTMHnRu4m3W02cO0W4Eq28EzahrXsIcxwDmuGocCLgg9RCK9oiICIiAiIgKte3jM3xxXeDsPkaW7NODpXWMh9Wjewtd1qf804wMApKmpdbyUbnAHQOdazG+txA9apvPM6pc57yXPcS5zjxJcbkn1lE1nZdweTH6mCmi+XK8NB+aOLnHsa0Fx7lcLBsLjwWCKCEWiiaGNHdzPaTck8ySoa+Dll7eNTXPHDyER7dHSn/wAPpBTkiiIiAoY+EXmMwRQULD+N8tL17jDaNp7C8OPfGFM6qztuq3VWL1O9fdYI42XvwEbSbfWc5BwiIvcMTp3NawXc4hrQOJJNgB60HebKNnhznK6SYltFEbPI+VK6wPRtPLQgk8gR13FlsKwuHB42xU0bIom8GsAA7z1k8ydSsPKOBMy3R09My3k2AOI8551e71uJK3CAiIgi/avswjx+OSpomBla0Fxa0WbUAakED8p1O5nQ8iK3K8KqJtMom4fitexmjelLgOrpAJCB2Xcg5ldxsbzCcBxOAE2iqD4PINbHfNoz3h+7r1F3WuHXuCY07mvabOaQ4HqLTcfcgu8i8xu3gD1i69ICjjbflP4/ojPG29RSgyC3F0f5RvsG8PRtzUjr4RvaHggpArG7AczfGtG6lkN5aUgNvxMT7lv2SHN7BuqFdomX/wZxCpgAtGHb8X6uTxmAd192/W0rM2T47+D+J0zyfJynweTh8mUgAnsD9x31VEWxREVUREQEREEUfCJxbwShhpwbOnluR1shG8f3zGq7KWPhGVxmr6eLzY4A760j3X9zGKOctUIxSspISLiWaOMjse9od7iVEWr2d4N8Q4bRw2s4Rh7/Tk8d/sc4j1Lo0RVRERAXmSMSCzgCOogFekQaasylQVxvLR0znfOdDFve3dutWzZphcUsczKRrJY3tkYWOlaA5jg5pLQ7dOoGhC61EBERARFhYzi0OBwvmqZGxxMFy53uAHEuPIDUoPeJ18eFxSTTODYo2l7nHkAL+3qHMqnWZMVOO1VRUO0Msjn2PmgnxW+pth6l1W0zaRLnJ/Rx3jomm7Y/OkI4Pltz6m8B2nVcGgLNwWgOK1EEDflSyMjH13AX96wlMHwfsouq5zXyttFDdkN/PkcLOcOsNaSO93W0oLANG7ovqIgIiIIQ+Ejg4tR1YGt3U7z13Bkj9lpPaoOBtw4q1G2mg8PwiqsLuj3JR2bj27x+wXKq6Jq5OUsV+O6KkqOcsTHOtydujfHqdcLbqN9gNf4ZhTWfmZZIvaRKPV5X3KSEUREQEREFWdts5nxmrBOjBEwdg6GMn95xWPseh6fGKEHk57vsRSOHvC+bYP74rvSZ/CjWVsP/vmk9Gb+DIidWlRERRERAREQEREBEWuzDjUWXqeWonNo423NuLjwa1v0iSAO9Bh5wzVT5RgM1S7sZGLb8rvmtH3ngFV/O2dKnOUu/UOtECejhafEiH+butx1PYLAY+cc0T5tqXT1B7GRg+LE3k1v+Z5nVaNARFIGzLZpLnBwlm3oqFp1f50tjq2K/sLuA7SCEGDs2yDLnWbmykjI6Wb39HHfjIR6mg3PIG02HUEeFxRwwMDIo2hrWjgAP8APtOpXnC8NiwiJkNOxscTBZrG8B/uSdSTqSbrLQEREBERBpc6U/hWH17ObqeYDv6N1veqchXTxsgU9Rfh0T7/AGCqWBE1Pfwa6negro/myRvt+sYR/p+5TKoO+DP/APp/9v8A+wpxRRERAREQVX21QmHGazTR3ROHbeCO/vB9ix9kM4p8YoCeb3N+3E9g97l0nwiqIwYhDLbxZIGi/W6N7wfcWKOsArviuqppjwimjlPcx7XH7lEXRRfAd7UcF9VUREQEREBERAUEfCPx0ukpaNp8VrfCJByJcSyO/cA8/WCndVW21VJqcYrL8GdGwdgETL+8lBw6Is3A6D40qaeC9umljiuOXSPDb+9BJGyLZj+EW7V1oIpAfEj1BnIOpP8Ahg6dpuFYmGJsDWtY0NY0ANa0ABoGgAA4ADkvFJTMomMjjaGxsaGNaODWtFgB2ABfsgIiICIiAiIg0eeKjwXDq9/MU01u/o3Ae+yp2rR7cMQ8AwioF7OldHC3hrvPDnD1sY9VcRNTz8Gqm3Ya+T50kbPsNcf9RTOo0+D7Q+C4Xvn8tNJIO5u7F98Z9qktFEREBERBEfwjcK8Io6aoAuYZSx3Y2ZvE/WYwfWVe1cbOeCjMVDVU2l5IyG34B7fGjPqeGlU6ewxkhwIINiDoQRxBHWiattswxn49wyjkJu8MET+vei8Qk9p3Q76y6lQJ8HTMQp5Z6F50l8tFw+WwASDvLA090ZU9ooiIgIiICIiAqwbU8uVlXita+KlqHxueC17IZXNd5NnAhtirPrW1OP0lK5zJKmBj26Oa+WNrm89QXXGhQVI/BSv/AEKr/YTfyrotneWaynxOhfLSVLY2zNcXPhlDW2N7klthqrI/hPQ/plN+2h/mT8J6H9Mpv20P8yDbIvMUgmAc0hzXAEOBBBB1BBHEWXpAREQEREBEXmWQRAucQGgEkngANSSggz4SOM7z6Okafkh07x2uuyP3CT2hQot7njHjmauqanXde+zAb6MZ4sYtyO6AT2krM2Y4Ecw4lSxEXja/pZOrci8Yg9hIDfrKIs5knCviSgo4CLOZE0OH0yN5/wC8XLdoiqiIiAiIgKsO2/LXxDiLpGC0NVeZvUH38s3v3iHfXCs8uT2m5TGb6GSJoHTs8pCT89oPik9TgS31g8kFV8HxKTBp4p4TaWJwe08rg8D2HgRzBKuDlvGo8xU0NTCfEkaHW5tPBzXdrXAg9yppJGYiWuBDgSCCCCCNCCDzupL2J56GXJzTVDrUk7hYnhDIbAOPU12gPVZp0AKJiyaIiKIiICIiAqnbX/74r/Tb/CYrYqp+1/8Aviv9Nv8ACYg45ERBcvKP9gof+Xh/hNW2Wpyj/YaH/l4f4TVtkBERAREQFFu3nNowik8Eid5epFnW4sh4OJ9I+L3b/Uu/zJjkWXKeWoqDaOMXsLbzz5rG384nQKo+aMelzLUy1M58eQ6N5MaNGsb2AadvHiUGqVg/g9ZZ8Bppa2QePUHcjvyjYdT9Z/uY0qGck5afmysipo7gOO9I4fk42kb7u+2g7SBzVvaKlZQxxxRNDY2NDGtHBrWiwA9QRMfsiIiiIiAiIgIiIIG28ZENO84jTN8Rx/rLR5rtAJQOp3B3bY8zaGFdyogbUtcyRocxwLXNcAQ4EWIIPEEKsW1XZ2/J8vSwguoZD4jtSYifybz9xPEdoRNdzsY2mCqEdBXPtILNp5nH8YOUTz88cGnzuHG29NCo+NFOGy7a+GhlLir+Fmx1TufINnP+p7ebiE4IvjXB4BBuDqCOBv1L6iiIiAq7bSdnuJYxidXNT0rnwvc0tcHxC9o2A6F4PEFWJRBVD+ivF/0N324P50/orxf9Dd9uD+dWvRBrctU7qSkpI5BuvZBExzTbxXNjaCNNNCFskRAREQFj19bHh0b5ZnhkTAXOe42DQFi4/jtPl2F01VI2OMdfFx5NYOJceoKs+0faLPnR+6LxUbTdkN9XW4PlI4u7ODe3UkG1HPj86T2ZvNo4ieijOm8eBkePnHkPNGnMk8XHGZSGtBLiQAACSSdAABzuvKnzYts1OHblfXNtMReCFw/Fg/lHj55HAeaDfiRuxHVbJckDKFLeUf1uYB0p0O4PNiBHzb624kniAF3SIqoiIgIiICIiAiIgLHr6KPEY3xTMa+J43XMcLhwKyEQVk2nbMJcqOdNTB0tCTfe4ugv5sn0ep/qNja8dK7z2h4IIBB0IPAg8QVDe0HYs2r3p8K3WP1LqYmzHHj5Jx0afonxdeLQESI9yHtOq8oWj/H0t/wATIT4n6p2u73WI46XN1YDKOfaHNgHg8oE1tYJLNlHXYX8YdrSQqoYjh8uFyOiqI3xyt4seCCPby7eBWO1xYQQSCNQRxBHMILvoquZa2uYlgVmukFRENN2ou5wHZIPGv3kjsUlYJt2oqqwqoZYHcy20sY9Ys791FSyi5jDtoWF4kAY62AX4CR3Ru9km6VvoMQhqBdksbgebXtP3FBkovLpA3iRbvCwKzHaWhF5aiBg+nLG37yg2KLisU2q4ThtwapsjuqFr5L/WaN32lcLju3wWIoaU35PqCBb/AKcZN/toJte8MBJIAGpJ4ADmVGWdds1JgodHRWqp+F2nyDD2vHyu5unaFB2Zs612aL+FTudHe/RN8WIa3HiN0Nus3PaufRK22ZMx1OZ5TLVyF7td0cGRg+axo0A9553WrjjMpDWglxIAABJJOgAA5rd5UyjV5sk3KSIuANnSuuIo/SfbjrwFz2KxOz/ZlS5QAkdaar/POAsy4sRE3zdNL8Tc62NlByuynZL8XFlXiTQZhZ0VOdRFzD5et/U3g3jqfkzIiKqIiICIiAiIgIiICIiAiIgIiINRmPLNJmZm5VwtkA+S46PZ6DxqPUdVDeathMtPvPw2USt49DMQ2Tua8eKT37vep7RBTHG8v1WAu3auCSI3sC9pDXei75J9RK1qu7LE2YFrgHNPEOAIPeCuSxfZhhWKm76RjHdcJdFx7GENPrCJFT0srCVuwSjkv0NTUM7H9G8Dus1pt61ppfg/PHyK5p9KAj7pCoRClkspm/oAm/TY/wBk7+dZVN8H7Xyldp1Mgt7zIfuQQeisfh2wzDqYgyvqJuxz2tb+40H95djguScPwOxp6WJrhweW77x9d93e9UisuXcgYjmKxgpniM/lZR0cdjzDncR6N1LmUthsFFuvxGTp38eij3mxA9ROjna+j3KXkRX4UVHHQMbHCxscbRZrGANa3uA0X7oiAiIgIiICIiAiIgIiICIiAiIgIiICIiAiIgIiICIiAiIgIiICIiAiIgIiICIiAiIgIiICIiAiIgIiICIiAiIgIiICIiAiIgIiICIiAiIgIiICI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5138" name="AutoShape 18" descr="data:image/jpeg;base64,/9j/4AAQSkZJRgABAQAAAQABAAD/2wCEAAkGBxMHEhEUEBQVFhEWGBoVFxUUGBMaFxQcFRcXFxcZFhoZHCgkJBolGxYYIjEhJSkrLi4uGh8zRDMsNygtLisBCgoKDg0MDgwMDysZFBk3LDc3LCw3KywrLCwsNysrNysrNysrKysrKysrKysrKysrKysrKysrKysrKysrKysrK//AABEIAOEA4QMBIgACEQEDEQH/xAAcAAEAAgMBAQEAAAAAAAAAAAAABwgEBQYCAQP/xABOEAABAwIDBAQICAoIBwEAAAABAAIDBBEFBiEHEjFBE1FhcRQiI0JygZGhCBUyUmKCkrEWM0NTVHOTorPSFyQ0NWPBw9FEdIOEssTxRf/EABUBAQEAAAAAAAAAAAAAAAAAAAAB/8QAFxEBAQEBAAAAAAAAAAAAAAAAABEBQf/aAAwDAQACEQMRAD8AnFERAREQEREBERAREQERaPGM30GC3FRVQscOLN8F/wBht3e5BvEUb1+2zCqX5Dp5v1cRH8UsWnn2+0rfkUs59J0bfuJQTAihkbf4f0OX9oz+VZcG3uid+Mpqlvo9C773hBLaLgsP2wYTW2BndETyljkHtc0Fo9ZXX4XjNPi4vTTxSj/Dex1u+x0QZyIiAiIgIiICIiAiIgIiICIiAiIgIiICIou2g7YYMALoaENnqRo51/IxHtI+U4fNBt23FkEi4risODxmWplZFGPOeQB3DrPYNVEmadu8cG8zDYekPDpprtZ3tYPGI7y3uUMY/j1TmKUy1crpX8t4+K0dTGjRo7AAsOkpZK17Y4WPkkd8lkbXOc7ua0XKJW+x/PeI5gv4RVSbhv5OM9HHY8i1lgbfSue1c2pSy1sQrcSs6reymYfNPlJfstNh63X7FJOCbGMMw2xlZJUPve8zzujuazdFuw3QVkWXT4ZPVAGOGV4PAsY91/YFcPDsApcL/s9PDH+rjY0+0BbJCKZOy7WN1NLUAdsMv8qwaimfTG0jHMPU5pH3q7a8vYJBZwBHUdQhFIV7hldA4OY4tcNQ5pII7iFbzFcj4di1+mo4CTxc1gY/7bLO964bHthNJVXNHNLA7k19pY+7WzvXvFCIzy7tZxPBLAzeERjzKgbx9T9H37yR2KXMp7ZqHGt1lTelmP5wgxE9knAfWDe8qHM07MMRy3dz4ulhH5WC7wB1ubbeHeRbtXGILvMeJACCCDqCNQQeBC9KpeStoVZlAgQv36e+sElyzU3O5za7jqNL8QVYnI+fqTOTPIu3JwLvgeRvttxLfnM+kOsXteyK6tERAREQEREBERAREQEREBeJ5m07XPe4NY0FznOIAaALkkngAF6c4MBJNgNSTwCrdtf2kHMr3UtI4iiYfGcP+Ic08T/hg8Bz49VgytqO1l+NF9Nh7nMpeD5Rdr5+sN5tjPtcONgSFE69RRumc1rAXOcQ1rWgkuJNgABxJPJWD2X7JGYSGVOItD6nRzITYsh6i7k6T3DtOoI4XIGyGozGGzVZdT0p1Fx5aUfQaR4rT853ZYEG6nzLWV6TLDNykhay/wAp3F7/AE3nU93AcrLcoiiIiAi57H874fl4kVNTG144xtJfIO9jASPWFxdbt3w+EkRxVMlvO3Y2tPdd9/aEEqooaO3+D9Dl/aM/2WVTbe6J34ymqW+j0Tvve1BLaLjcG2oYVi5DWVTWPPmzB0fHlvOG6T3FdixweAQQQdQRwPcg+rhc7bLaLNIc9rfB6k69NEBZx/xGcHd+ju1d0iCoOccl1eT5N2pZ5MmzJmXMcnceR+ibH1arR0VXJQSMkhe5kjDvNe0kOaesEK6GJ4dFi0T4aiNskTxZzHi4PV6wdQRqDqq37UdmMmU3Gem3pKEnjxfASdGydbep/qOti4iSdle1RuZN2mrS1lZwa/QMqO4cpPo8Dy6hKKpAxxYQQSCDcEaEEcCD1qxmx7aV+ETRSVjh4Y0eI8/8Q1o1/wCoBqRzGvIoJTRERRERAREQEREBEXObQM0NyjRS1BsZPkRNPnyOvujuGrj2NKCN9vGfOgBw6md4zgDUvaeDTqIgR1jV3YQOZCgpfrVVD6x75JHF0j3F7nHi5zjdxPaSVK2wnI4xWXw6obeCF1oWkaSSDXf14tZ/5eiQojsNjmzcYCxtZWM/rjxdjHD+ztcOr84Rx6hp1qVURVREWPiFbHhsUkszg2KNpe5x5Bouf/iDFzBjsGXYHT1TwyNvtcTwawcS49Q+4KuuedrlZmIuZTudTUuoDWG0jx1yPGo9FthqQd7itHtCzpLnSpMj7tgbcQxcmN6z9M8SfVwAXLICIs3CsIqMZduU0MkrtLiNjnbt9AXWGg7TogwkXbR7JcYkFxSEd8tMD7DItdi2QMTwdu9NRyho4uYBIG9rjGXWHaUHNLo8p54rcpuHg0p6O9zDJd0Tuvxb6HtaQe1c4iC1+z7aHTZ0ZZvk6pou+Bx1t86M+c2/rHMC4v2SpPh1fJhkrJoHlkrDvNe3iCP8uRB0I0Vq9muc2ZzpBJo2ojsydg811tHNHHcdYkesa2QdavznhbUNcx7Q5jgWua4AtcCLEEHiCOS/REFYtrWzs5Rl6anBNDIfF4kwOOvRuPMfNJ7jqLngaSpfRPZJE4skY4Oa5uhaWm4I9aufjGFxY1DLBO0OikbuuafcR1EGxB5EBVHzplqTKdXLTS6hvjRv/ORuvuO91j1EEckRZXZlnNuc6QPNhUx2ZOwcncngfNcASOo3Gtl16qLs7zU7KFbFMCehPiTMHnRu4m3W02cO0W4Eq28EzahrXsIcxwDmuGocCLgg9RCK9oiICIiAiIgKte3jM3xxXeDsPkaW7NODpXWMh9Wjewtd1qf804wMApKmpdbyUbnAHQOdazG+txA9apvPM6pc57yXPcS5zjxJcbkn1lE1nZdweTH6mCmi+XK8NB+aOLnHsa0Fx7lcLBsLjwWCKCEWiiaGNHdzPaTck8ySoa+Dll7eNTXPHDyER7dHSn/wAPpBTkiiIiAoY+EXmMwRQULD+N8tL17jDaNp7C8OPfGFM6qztuq3VWL1O9fdYI42XvwEbSbfWc5BwiIvcMTp3NawXc4hrQOJJNgB60HebKNnhznK6SYltFEbPI+VK6wPRtPLQgk8gR13FlsKwuHB42xU0bIom8GsAA7z1k8ydSsPKOBMy3R09My3k2AOI8551e71uJK3CAiIgi/avswjx+OSpomBla0Fxa0WbUAakED8p1O5nQ8iK3K8KqJtMom4fitexmjelLgOrpAJCB2Xcg5ldxsbzCcBxOAE2iqD4PINbHfNoz3h+7r1F3WuHXuCY07mvabOaQ4HqLTcfcgu8i8xu3gD1i69ICjjbflP4/ojPG29RSgyC3F0f5RvsG8PRtzUjr4RvaHggpArG7AczfGtG6lkN5aUgNvxMT7lv2SHN7BuqFdomX/wZxCpgAtGHb8X6uTxmAd192/W0rM2T47+D+J0zyfJynweTh8mUgAnsD9x31VEWxREVUREQEREEUfCJxbwShhpwbOnluR1shG8f3zGq7KWPhGVxmr6eLzY4A760j3X9zGKOctUIxSspISLiWaOMjse9od7iVEWr2d4N8Q4bRw2s4Rh7/Tk8d/sc4j1Lo0RVRERAXmSMSCzgCOogFekQaasylQVxvLR0znfOdDFve3dutWzZphcUsczKRrJY3tkYWOlaA5jg5pLQ7dOoGhC61EBERARFhYzi0OBwvmqZGxxMFy53uAHEuPIDUoPeJ18eFxSTTODYo2l7nHkAL+3qHMqnWZMVOO1VRUO0Msjn2PmgnxW+pth6l1W0zaRLnJ/Rx3jomm7Y/OkI4Pltz6m8B2nVcGgLNwWgOK1EEDflSyMjH13AX96wlMHwfsouq5zXyttFDdkN/PkcLOcOsNaSO93W0oLANG7ovqIgIiIIQ+Ejg4tR1YGt3U7z13Bkj9lpPaoOBtw4q1G2mg8PwiqsLuj3JR2bj27x+wXKq6Jq5OUsV+O6KkqOcsTHOtydujfHqdcLbqN9gNf4ZhTWfmZZIvaRKPV5X3KSEUREQEREFWdts5nxmrBOjBEwdg6GMn95xWPseh6fGKEHk57vsRSOHvC+bYP74rvSZ/CjWVsP/vmk9Gb+DIidWlRERRERAREQEREBEWuzDjUWXqeWonNo423NuLjwa1v0iSAO9Bh5wzVT5RgM1S7sZGLb8rvmtH3ngFV/O2dKnOUu/UOtECejhafEiH+butx1PYLAY+cc0T5tqXT1B7GRg+LE3k1v+Z5nVaNARFIGzLZpLnBwlm3oqFp1f50tjq2K/sLuA7SCEGDs2yDLnWbmykjI6Wb39HHfjIR6mg3PIG02HUEeFxRwwMDIo2hrWjgAP8APtOpXnC8NiwiJkNOxscTBZrG8B/uSdSTqSbrLQEREBERBpc6U/hWH17ObqeYDv6N1veqchXTxsgU9Rfh0T7/AGCqWBE1Pfwa6negro/myRvt+sYR/p+5TKoO+DP/APp/9v8A+wpxRRERAREQVX21QmHGazTR3ROHbeCO/vB9ix9kM4p8YoCeb3N+3E9g97l0nwiqIwYhDLbxZIGi/W6N7wfcWKOsArviuqppjwimjlPcx7XH7lEXRRfAd7UcF9VUREQEREBERAUEfCPx0ukpaNp8VrfCJByJcSyO/cA8/WCndVW21VJqcYrL8GdGwdgETL+8lBw6Is3A6D40qaeC9umljiuOXSPDb+9BJGyLZj+EW7V1oIpAfEj1BnIOpP8Ahg6dpuFYmGJsDWtY0NY0ANa0ABoGgAA4ADkvFJTMomMjjaGxsaGNaODWtFgB2ABfsgIiICIiAiIg0eeKjwXDq9/MU01u/o3Ae+yp2rR7cMQ8AwioF7OldHC3hrvPDnD1sY9VcRNTz8Gqm3Ya+T50kbPsNcf9RTOo0+D7Q+C4Xvn8tNJIO5u7F98Z9qktFEREBERBEfwjcK8Io6aoAuYZSx3Y2ZvE/WYwfWVe1cbOeCjMVDVU2l5IyG34B7fGjPqeGlU6ewxkhwIINiDoQRxBHWiattswxn49wyjkJu8MET+vei8Qk9p3Q76y6lQJ8HTMQp5Z6F50l8tFw+WwASDvLA090ZU9ooiIgIiICIiAqwbU8uVlXita+KlqHxueC17IZXNd5NnAhtirPrW1OP0lK5zJKmBj26Oa+WNrm89QXXGhQVI/BSv/AEKr/YTfyrotneWaynxOhfLSVLY2zNcXPhlDW2N7klthqrI/hPQ/plN+2h/mT8J6H9Mpv20P8yDbIvMUgmAc0hzXAEOBBBB1BBHEWXpAREQEREBEXmWQRAucQGgEkngANSSggz4SOM7z6Okafkh07x2uuyP3CT2hQot7njHjmauqanXde+zAb6MZ4sYtyO6AT2krM2Y4Ecw4lSxEXja/pZOrci8Yg9hIDfrKIs5knCviSgo4CLOZE0OH0yN5/wC8XLdoiqiIiAiIgKsO2/LXxDiLpGC0NVeZvUH38s3v3iHfXCs8uT2m5TGb6GSJoHTs8pCT89oPik9TgS31g8kFV8HxKTBp4p4TaWJwe08rg8D2HgRzBKuDlvGo8xU0NTCfEkaHW5tPBzXdrXAg9yppJGYiWuBDgSCCCCCNCCDzupL2J56GXJzTVDrUk7hYnhDIbAOPU12gPVZp0AKJiyaIiKIiICIiAqnbX/74r/Tb/CYrYqp+1/8Aviv9Nv8ACYg45ERBcvKP9gof+Xh/hNW2Wpyj/YaH/l4f4TVtkBERAREQFFu3nNowik8Eid5epFnW4sh4OJ9I+L3b/Uu/zJjkWXKeWoqDaOMXsLbzz5rG384nQKo+aMelzLUy1M58eQ6N5MaNGsb2AadvHiUGqVg/g9ZZ8Bppa2QePUHcjvyjYdT9Z/uY0qGck5afmysipo7gOO9I4fk42kb7u+2g7SBzVvaKlZQxxxRNDY2NDGtHBrWiwA9QRMfsiIiiIiAiIgIiIIG28ZENO84jTN8Rx/rLR5rtAJQOp3B3bY8zaGFdyogbUtcyRocxwLXNcAQ4EWIIPEEKsW1XZ2/J8vSwguoZD4jtSYifybz9xPEdoRNdzsY2mCqEdBXPtILNp5nH8YOUTz88cGnzuHG29NCo+NFOGy7a+GhlLir+Fmx1TufINnP+p7ebiE4IvjXB4BBuDqCOBv1L6iiIiAq7bSdnuJYxidXNT0rnwvc0tcHxC9o2A6F4PEFWJRBVD+ivF/0N324P50/orxf9Dd9uD+dWvRBrctU7qSkpI5BuvZBExzTbxXNjaCNNNCFskRAREQFj19bHh0b5ZnhkTAXOe42DQFi4/jtPl2F01VI2OMdfFx5NYOJceoKs+0faLPnR+6LxUbTdkN9XW4PlI4u7ODe3UkG1HPj86T2ZvNo4ieijOm8eBkePnHkPNGnMk8XHGZSGtBLiQAACSSdAABzuvKnzYts1OHblfXNtMReCFw/Fg/lHj55HAeaDfiRuxHVbJckDKFLeUf1uYB0p0O4PNiBHzb624kniAF3SIqoiIgIiICIiAiIgLHr6KPEY3xTMa+J43XMcLhwKyEQVk2nbMJcqOdNTB0tCTfe4ugv5sn0ep/qNja8dK7z2h4IIBB0IPAg8QVDe0HYs2r3p8K3WP1LqYmzHHj5Jx0afonxdeLQESI9yHtOq8oWj/H0t/wATIT4n6p2u73WI46XN1YDKOfaHNgHg8oE1tYJLNlHXYX8YdrSQqoYjh8uFyOiqI3xyt4seCCPby7eBWO1xYQQSCNQRxBHMILvoquZa2uYlgVmukFRENN2ou5wHZIPGv3kjsUlYJt2oqqwqoZYHcy20sY9Ys791FSyi5jDtoWF4kAY62AX4CR3Ru9km6VvoMQhqBdksbgebXtP3FBkovLpA3iRbvCwKzHaWhF5aiBg+nLG37yg2KLisU2q4ThtwapsjuqFr5L/WaN32lcLju3wWIoaU35PqCBb/AKcZN/toJte8MBJIAGpJ4ADmVGWdds1JgodHRWqp+F2nyDD2vHyu5unaFB2Zs612aL+FTudHe/RN8WIa3HiN0Nus3PaufRK22ZMx1OZ5TLVyF7td0cGRg+axo0A9553WrjjMpDWglxIAABJJOgAA5rd5UyjV5sk3KSIuANnSuuIo/SfbjrwFz2KxOz/ZlS5QAkdaar/POAsy4sRE3zdNL8Tc62NlByuynZL8XFlXiTQZhZ0VOdRFzD5et/U3g3jqfkzIiKqIiICIiAiIgIiICIiAiIgIiINRmPLNJmZm5VwtkA+S46PZ6DxqPUdVDeathMtPvPw2USt49DMQ2Tua8eKT37vep7RBTHG8v1WAu3auCSI3sC9pDXei75J9RK1qu7LE2YFrgHNPEOAIPeCuSxfZhhWKm76RjHdcJdFx7GENPrCJFT0srCVuwSjkv0NTUM7H9G8Dus1pt61ppfg/PHyK5p9KAj7pCoRClkspm/oAm/TY/wBk7+dZVN8H7Xyldp1Mgt7zIfuQQeisfh2wzDqYgyvqJuxz2tb+40H95djguScPwOxp6WJrhweW77x9d93e9UisuXcgYjmKxgpniM/lZR0cdjzDncR6N1LmUthsFFuvxGTp38eij3mxA9ROjna+j3KXkRX4UVHHQMbHCxscbRZrGANa3uA0X7oiAiIgIiICIiAiIgIiICIiAiIgIiICIiAiIgIiICIiAiIgIiICIiAiIgIiICIiAiIgIiICIiAiIgIiICIiAiIgIiICIiAiIgIiICIiAiIgIiICI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49" name="CaixaDeTexto 6"/>
          <p:cNvSpPr txBox="1"/>
          <p:nvPr/>
        </p:nvSpPr>
        <p:spPr>
          <a:xfrm>
            <a:off x="6963988" y="1818059"/>
            <a:ext cx="992786" cy="523220"/>
          </a:xfrm>
          <a:prstGeom prst="rect">
            <a:avLst/>
          </a:prstGeom>
          <a:noFill/>
        </p:spPr>
        <p:txBody>
          <a:bodyPr wrap="square" rtlCol="0">
            <a:spAutoFit/>
          </a:bodyPr>
          <a:lstStyle/>
          <a:p>
            <a:pPr algn="ctr">
              <a:buNone/>
            </a:pPr>
            <a:r>
              <a:rPr lang="nl-NL" sz="1400" dirty="0" smtClean="0"/>
              <a:t>Question game</a:t>
            </a:r>
          </a:p>
        </p:txBody>
      </p:sp>
      <p:sp>
        <p:nvSpPr>
          <p:cNvPr id="61" name="Frame 60"/>
          <p:cNvSpPr/>
          <p:nvPr/>
        </p:nvSpPr>
        <p:spPr>
          <a:xfrm>
            <a:off x="1" y="0"/>
            <a:ext cx="9144000" cy="6858000"/>
          </a:xfrm>
          <a:prstGeom prst="frame">
            <a:avLst>
              <a:gd name="adj1" fmla="val 1389"/>
            </a:avLst>
          </a:prstGeom>
          <a:solidFill>
            <a:srgbClr val="E7900F"/>
          </a:solidFill>
          <a:ln>
            <a:noFill/>
          </a:ln>
          <a:effectLst>
            <a:glow rad="63500">
              <a:schemeClr val="accent3">
                <a:satMod val="175000"/>
                <a:alpha val="40000"/>
              </a:schemeClr>
            </a:glow>
            <a:outerShdw blurRad="40000" dist="23000" dir="5400000" rotWithShape="0">
              <a:srgbClr val="000000">
                <a:alpha val="35000"/>
              </a:srgbClr>
            </a:outerShdw>
          </a:effectLst>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7175" name="Picture 7" descr="https://encrypted-tbn1.gstatic.com/images?q=tbn:ANd9GcSdJN4D-NFTp0Kc7U5Z34pd2puklMhsbTSRtSBCraySZwlmtGkl"/>
          <p:cNvPicPr>
            <a:picLocks noChangeAspect="1" noChangeArrowheads="1"/>
          </p:cNvPicPr>
          <p:nvPr/>
        </p:nvPicPr>
        <p:blipFill>
          <a:blip r:embed="rId10"/>
          <a:srcRect/>
          <a:stretch>
            <a:fillRect/>
          </a:stretch>
        </p:blipFill>
        <p:spPr bwMode="auto">
          <a:xfrm>
            <a:off x="5959859" y="2270045"/>
            <a:ext cx="273387" cy="830678"/>
          </a:xfrm>
          <a:prstGeom prst="rect">
            <a:avLst/>
          </a:prstGeom>
          <a:noFill/>
        </p:spPr>
      </p:pic>
      <p:grpSp>
        <p:nvGrpSpPr>
          <p:cNvPr id="66" name="Group 65"/>
          <p:cNvGrpSpPr/>
          <p:nvPr/>
        </p:nvGrpSpPr>
        <p:grpSpPr>
          <a:xfrm>
            <a:off x="1981200" y="3254137"/>
            <a:ext cx="675376" cy="671366"/>
            <a:chOff x="1874520" y="3513217"/>
            <a:chExt cx="518160" cy="457458"/>
          </a:xfrm>
        </p:grpSpPr>
        <p:sp>
          <p:nvSpPr>
            <p:cNvPr id="65" name="Oval 64"/>
            <p:cNvSpPr/>
            <p:nvPr/>
          </p:nvSpPr>
          <p:spPr>
            <a:xfrm>
              <a:off x="1874520" y="3522463"/>
              <a:ext cx="518160" cy="448212"/>
            </a:xfrm>
            <a:prstGeom prst="ellipse">
              <a:avLst/>
            </a:prstGeom>
            <a:solidFill>
              <a:srgbClr val="7D1126"/>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ight Arrow 62"/>
            <p:cNvSpPr/>
            <p:nvPr/>
          </p:nvSpPr>
          <p:spPr>
            <a:xfrm>
              <a:off x="1981200" y="3513217"/>
              <a:ext cx="310825" cy="457458"/>
            </a:xfrm>
            <a:prstGeom prst="rightArrow">
              <a:avLst/>
            </a:prstGeom>
            <a:solidFill>
              <a:srgbClr val="E7900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7" name="Group 66"/>
          <p:cNvGrpSpPr/>
          <p:nvPr/>
        </p:nvGrpSpPr>
        <p:grpSpPr>
          <a:xfrm rot="10800000">
            <a:off x="1127894" y="3267843"/>
            <a:ext cx="654327" cy="672899"/>
            <a:chOff x="1874520" y="3513217"/>
            <a:chExt cx="518160" cy="457458"/>
          </a:xfrm>
        </p:grpSpPr>
        <p:sp>
          <p:nvSpPr>
            <p:cNvPr id="68" name="Oval 67"/>
            <p:cNvSpPr/>
            <p:nvPr/>
          </p:nvSpPr>
          <p:spPr>
            <a:xfrm>
              <a:off x="1874520" y="3522463"/>
              <a:ext cx="518160" cy="448212"/>
            </a:xfrm>
            <a:prstGeom prst="ellipse">
              <a:avLst/>
            </a:prstGeom>
            <a:solidFill>
              <a:srgbClr val="7D1126"/>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ight Arrow 68"/>
            <p:cNvSpPr/>
            <p:nvPr/>
          </p:nvSpPr>
          <p:spPr>
            <a:xfrm>
              <a:off x="1981200" y="3513217"/>
              <a:ext cx="310825" cy="457458"/>
            </a:xfrm>
            <a:prstGeom prst="rightArrow">
              <a:avLst/>
            </a:prstGeom>
            <a:solidFill>
              <a:srgbClr val="E7900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3350031" y="2570364"/>
            <a:ext cx="1986640" cy="1355138"/>
            <a:chOff x="6375070" y="372575"/>
            <a:chExt cx="1986640" cy="1355138"/>
          </a:xfrm>
        </p:grpSpPr>
        <p:grpSp>
          <p:nvGrpSpPr>
            <p:cNvPr id="46" name="Group 45"/>
            <p:cNvGrpSpPr/>
            <p:nvPr/>
          </p:nvGrpSpPr>
          <p:grpSpPr>
            <a:xfrm>
              <a:off x="6375070" y="372575"/>
              <a:ext cx="1986640" cy="1355138"/>
              <a:chOff x="6375070" y="372575"/>
              <a:chExt cx="1986640" cy="1355138"/>
            </a:xfrm>
          </p:grpSpPr>
          <p:sp>
            <p:nvSpPr>
              <p:cNvPr id="4" name="Rounded Rectangle 3"/>
              <p:cNvSpPr/>
              <p:nvPr/>
            </p:nvSpPr>
            <p:spPr>
              <a:xfrm>
                <a:off x="6532378" y="372575"/>
                <a:ext cx="1829332" cy="518965"/>
              </a:xfrm>
              <a:prstGeom prst="roundRect">
                <a:avLst/>
              </a:prstGeom>
              <a:solidFill>
                <a:schemeClr val="accent6">
                  <a:lumMod val="7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5" name="Rounded Rectangle 4"/>
              <p:cNvSpPr/>
              <p:nvPr/>
            </p:nvSpPr>
            <p:spPr>
              <a:xfrm>
                <a:off x="6693084" y="942339"/>
                <a:ext cx="1346691" cy="530166"/>
              </a:xfrm>
              <a:prstGeom prst="roundRect">
                <a:avLst/>
              </a:prstGeom>
              <a:solidFill>
                <a:srgbClr val="7D1126"/>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62"/>
              <p:cNvPicPr>
                <a:picLocks noChangeAspect="1"/>
              </p:cNvPicPr>
              <p:nvPr/>
            </p:nvPicPr>
            <p:blipFill>
              <a:blip r:embed="rId11">
                <a:lum bright="70000" contrast="-70000"/>
                <a:extLst>
                  <a:ext uri="{BEBA8EAE-BF5A-486C-A8C5-ECC9F3942E4B}">
                    <a14:imgProps xmlns:a14="http://schemas.microsoft.com/office/drawing/2010/main" xmlns="">
                      <a14:imgLayer r:embed="rId12">
                        <a14:imgEffect>
                          <a14:backgroundRemoval t="10000" b="90000" l="10000" r="90000"/>
                        </a14:imgEffect>
                      </a14:imgLayer>
                    </a14:imgProps>
                  </a:ext>
                </a:extLst>
              </a:blip>
              <a:stretch>
                <a:fillRect/>
              </a:stretch>
            </p:blipFill>
            <p:spPr>
              <a:xfrm>
                <a:off x="6375070" y="372575"/>
                <a:ext cx="1448811" cy="1355138"/>
              </a:xfrm>
              <a:prstGeom prst="rect">
                <a:avLst/>
              </a:prstGeom>
              <a:scene3d>
                <a:camera prst="orthographicFront"/>
                <a:lightRig rig="threePt" dir="t"/>
              </a:scene3d>
              <a:sp3d>
                <a:bevelT/>
              </a:sp3d>
            </p:spPr>
          </p:pic>
        </p:grpSp>
        <p:sp>
          <p:nvSpPr>
            <p:cNvPr id="9" name="TextBox 5"/>
            <p:cNvSpPr txBox="1"/>
            <p:nvPr/>
          </p:nvSpPr>
          <p:spPr>
            <a:xfrm>
              <a:off x="7021692" y="518001"/>
              <a:ext cx="1187621" cy="830997"/>
            </a:xfrm>
            <a:prstGeom prst="rect">
              <a:avLst/>
            </a:prstGeom>
            <a:noFill/>
            <a:scene3d>
              <a:camera prst="orthographicFront"/>
              <a:lightRig rig="threePt" dir="t"/>
            </a:scene3d>
            <a:sp3d>
              <a:bevelT/>
            </a:sp3d>
          </p:spPr>
          <p:txBody>
            <a:bodyPr wrap="square" rtlCol="0">
              <a:spAutoFit/>
            </a:bodyPr>
            <a:lstStyle/>
            <a:p>
              <a:r>
                <a:rPr lang="en-US" sz="1600" dirty="0" smtClean="0">
                  <a:solidFill>
                    <a:schemeClr val="bg1"/>
                  </a:solidFill>
                  <a:effectLst>
                    <a:innerShdw blurRad="63500" dist="50800" dir="18900000">
                      <a:prstClr val="black">
                        <a:alpha val="50000"/>
                      </a:prstClr>
                    </a:innerShdw>
                  </a:effectLst>
                  <a:latin typeface="Krungthep"/>
                  <a:cs typeface="Krungthep"/>
                </a:rPr>
                <a:t>BANCO</a:t>
              </a:r>
            </a:p>
            <a:p>
              <a:r>
                <a:rPr lang="en-US" sz="1600" dirty="0" smtClean="0">
                  <a:solidFill>
                    <a:schemeClr val="bg1"/>
                  </a:solidFill>
                  <a:effectLst>
                    <a:innerShdw blurRad="63500" dist="50800" dir="18900000">
                      <a:prstClr val="black">
                        <a:alpha val="50000"/>
                      </a:prstClr>
                    </a:innerShdw>
                  </a:effectLst>
                  <a:latin typeface="Krungthep"/>
                  <a:cs typeface="Krungthep"/>
                </a:rPr>
                <a:t> </a:t>
              </a:r>
            </a:p>
            <a:p>
              <a:r>
                <a:rPr lang="en-US" sz="1600" dirty="0" smtClean="0">
                  <a:solidFill>
                    <a:schemeClr val="bg1"/>
                  </a:solidFill>
                  <a:effectLst>
                    <a:innerShdw blurRad="63500" dist="50800" dir="18900000">
                      <a:prstClr val="black">
                        <a:alpha val="50000"/>
                      </a:prstClr>
                    </a:innerShdw>
                  </a:effectLst>
                  <a:latin typeface="Krungthep"/>
                  <a:cs typeface="Krungthep"/>
                </a:rPr>
                <a:t>SOL</a:t>
              </a:r>
              <a:endParaRPr lang="en-US" sz="1600" dirty="0">
                <a:solidFill>
                  <a:schemeClr val="bg1"/>
                </a:solidFill>
                <a:effectLst>
                  <a:innerShdw blurRad="63500" dist="50800" dir="18900000">
                    <a:prstClr val="black">
                      <a:alpha val="50000"/>
                    </a:prstClr>
                  </a:innerShdw>
                </a:effectLst>
                <a:latin typeface="Krungthep"/>
                <a:cs typeface="Krungthep"/>
              </a:endParaRPr>
            </a:p>
          </p:txBody>
        </p:sp>
      </p:grpSp>
      <p:sp>
        <p:nvSpPr>
          <p:cNvPr id="70" name="Rounded Rectangle 69"/>
          <p:cNvSpPr/>
          <p:nvPr/>
        </p:nvSpPr>
        <p:spPr>
          <a:xfrm>
            <a:off x="460375" y="4093547"/>
            <a:ext cx="4554361" cy="2338798"/>
          </a:xfrm>
          <a:prstGeom prst="roundRect">
            <a:avLst>
              <a:gd name="adj" fmla="val 6893"/>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cxnSp>
        <p:nvCxnSpPr>
          <p:cNvPr id="74" name="Straight Connector 73"/>
          <p:cNvCxnSpPr/>
          <p:nvPr/>
        </p:nvCxnSpPr>
        <p:spPr>
          <a:xfrm>
            <a:off x="1476375" y="4552950"/>
            <a:ext cx="353836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1466850" y="4093547"/>
            <a:ext cx="9525" cy="45940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2211688" y="4093547"/>
            <a:ext cx="9525" cy="45940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2905125" y="4093547"/>
            <a:ext cx="9525" cy="45940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497814" y="4093547"/>
            <a:ext cx="9525" cy="45940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996653" y="4093547"/>
            <a:ext cx="9525" cy="45940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857250" y="4093547"/>
            <a:ext cx="9525" cy="45940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4638675" y="4093547"/>
            <a:ext cx="9525" cy="45940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H="1">
            <a:off x="460375" y="4552950"/>
            <a:ext cx="4064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7" name="Left Arrow 86"/>
          <p:cNvSpPr/>
          <p:nvPr/>
        </p:nvSpPr>
        <p:spPr>
          <a:xfrm>
            <a:off x="508000" y="4238625"/>
            <a:ext cx="273050" cy="228600"/>
          </a:xfrm>
          <a:prstGeom prst="leftArrow">
            <a:avLst/>
          </a:prstGeom>
          <a:solidFill>
            <a:srgbClr val="E7900F"/>
          </a:solidFill>
          <a:ln>
            <a:solidFill>
              <a:srgbClr val="7D11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Left Arrow 87"/>
          <p:cNvSpPr/>
          <p:nvPr/>
        </p:nvSpPr>
        <p:spPr>
          <a:xfrm rot="10800000">
            <a:off x="4709942" y="4219575"/>
            <a:ext cx="273050" cy="228600"/>
          </a:xfrm>
          <a:prstGeom prst="leftArrow">
            <a:avLst/>
          </a:prstGeom>
          <a:solidFill>
            <a:srgbClr val="E7900F"/>
          </a:solidFill>
          <a:ln>
            <a:solidFill>
              <a:srgbClr val="7D11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Box 88"/>
          <p:cNvSpPr txBox="1"/>
          <p:nvPr/>
        </p:nvSpPr>
        <p:spPr>
          <a:xfrm>
            <a:off x="782808" y="4219575"/>
            <a:ext cx="3932067" cy="261610"/>
          </a:xfrm>
          <a:prstGeom prst="rect">
            <a:avLst/>
          </a:prstGeom>
          <a:noFill/>
          <a:ln>
            <a:noFill/>
          </a:ln>
        </p:spPr>
        <p:txBody>
          <a:bodyPr wrap="square" rtlCol="0">
            <a:spAutoFit/>
          </a:bodyPr>
          <a:lstStyle/>
          <a:p>
            <a:r>
              <a:rPr lang="en-US" sz="1100" dirty="0" smtClean="0"/>
              <a:t> </a:t>
            </a:r>
            <a:r>
              <a:rPr lang="en-US" sz="1100" b="1" dirty="0" smtClean="0">
                <a:solidFill>
                  <a:srgbClr val="7D1126"/>
                </a:solidFill>
                <a:effectLst>
                  <a:outerShdw blurRad="38100" dist="38100" dir="2700000" algn="tl">
                    <a:srgbClr val="000000">
                      <a:alpha val="43137"/>
                    </a:srgbClr>
                  </a:outerShdw>
                </a:effectLst>
              </a:rPr>
              <a:t>All Songs       </a:t>
            </a:r>
            <a:r>
              <a:rPr lang="en-US" sz="1100" b="1" dirty="0" err="1" smtClean="0">
                <a:solidFill>
                  <a:srgbClr val="7D1126"/>
                </a:solidFill>
                <a:effectLst>
                  <a:outerShdw blurRad="38100" dist="38100" dir="2700000" algn="tl">
                    <a:srgbClr val="000000">
                      <a:alpha val="43137"/>
                    </a:srgbClr>
                  </a:outerShdw>
                </a:effectLst>
              </a:rPr>
              <a:t>Fado</a:t>
            </a:r>
            <a:r>
              <a:rPr lang="en-US" sz="1100" b="1" dirty="0" smtClean="0">
                <a:solidFill>
                  <a:srgbClr val="7D1126"/>
                </a:solidFill>
                <a:effectLst>
                  <a:outerShdw blurRad="38100" dist="38100" dir="2700000" algn="tl">
                    <a:srgbClr val="000000">
                      <a:alpha val="43137"/>
                    </a:srgbClr>
                  </a:outerShdw>
                </a:effectLst>
              </a:rPr>
              <a:t>           Christmas        Jazz           Pop       Sunny</a:t>
            </a:r>
            <a:endParaRPr lang="en-US" sz="1100" b="1" dirty="0">
              <a:solidFill>
                <a:srgbClr val="7D1126"/>
              </a:solidFill>
              <a:effectLst>
                <a:outerShdw blurRad="38100" dist="38100" dir="2700000" algn="tl">
                  <a:srgbClr val="000000">
                    <a:alpha val="43137"/>
                  </a:srgbClr>
                </a:outerShdw>
              </a:effectLst>
            </a:endParaRPr>
          </a:p>
        </p:txBody>
      </p:sp>
      <p:sp>
        <p:nvSpPr>
          <p:cNvPr id="90" name="TextBox 89"/>
          <p:cNvSpPr txBox="1"/>
          <p:nvPr/>
        </p:nvSpPr>
        <p:spPr>
          <a:xfrm>
            <a:off x="866774" y="4676775"/>
            <a:ext cx="4116217" cy="1277273"/>
          </a:xfrm>
          <a:prstGeom prst="rect">
            <a:avLst/>
          </a:prstGeom>
          <a:noFill/>
        </p:spPr>
        <p:txBody>
          <a:bodyPr wrap="square" rtlCol="0">
            <a:spAutoFit/>
          </a:bodyPr>
          <a:lstStyle/>
          <a:p>
            <a:r>
              <a:rPr lang="en-US" sz="1100" dirty="0" smtClean="0"/>
              <a:t>Always look on the bright side of life</a:t>
            </a:r>
          </a:p>
          <a:p>
            <a:r>
              <a:rPr lang="en-US" sz="1100" dirty="0" err="1" smtClean="0"/>
              <a:t>Desfado</a:t>
            </a:r>
            <a:endParaRPr lang="en-US" sz="1100" dirty="0" smtClean="0"/>
          </a:p>
          <a:p>
            <a:r>
              <a:rPr lang="en-US" sz="1100" dirty="0" smtClean="0"/>
              <a:t>Sunset and the mocking bird</a:t>
            </a:r>
            <a:endParaRPr lang="en-US" sz="1100" dirty="0" smtClean="0"/>
          </a:p>
          <a:p>
            <a:r>
              <a:rPr lang="en-US" sz="1100" dirty="0" smtClean="0"/>
              <a:t>Walking on Sunshine</a:t>
            </a:r>
            <a:endParaRPr lang="en-US" sz="1100" dirty="0" smtClean="0"/>
          </a:p>
          <a:p>
            <a:r>
              <a:rPr lang="en-US" sz="1100" dirty="0" smtClean="0"/>
              <a:t>Hard Sun</a:t>
            </a:r>
          </a:p>
          <a:p>
            <a:r>
              <a:rPr lang="en-US" sz="1100" dirty="0" smtClean="0"/>
              <a:t>O Sol</a:t>
            </a:r>
          </a:p>
          <a:p>
            <a:r>
              <a:rPr lang="en-US" sz="1100" dirty="0" smtClean="0"/>
              <a:t>Here comes </a:t>
            </a:r>
            <a:r>
              <a:rPr lang="en-US" sz="1100" smtClean="0"/>
              <a:t>the sun</a:t>
            </a:r>
            <a:endParaRPr lang="en-US" sz="1100" dirty="0" smtClean="0"/>
          </a:p>
        </p:txBody>
      </p:sp>
      <p:sp>
        <p:nvSpPr>
          <p:cNvPr id="92" name="TextBox 91"/>
          <p:cNvSpPr txBox="1"/>
          <p:nvPr/>
        </p:nvSpPr>
        <p:spPr>
          <a:xfrm>
            <a:off x="5959858" y="4371976"/>
            <a:ext cx="2875385" cy="2062103"/>
          </a:xfrm>
          <a:prstGeom prst="rect">
            <a:avLst/>
          </a:prstGeom>
          <a:noFill/>
        </p:spPr>
        <p:txBody>
          <a:bodyPr wrap="square" rtlCol="0">
            <a:spAutoFit/>
          </a:bodyPr>
          <a:lstStyle/>
          <a:p>
            <a:r>
              <a:rPr lang="en-US" sz="1600" dirty="0" smtClean="0">
                <a:solidFill>
                  <a:srgbClr val="E7900F"/>
                </a:solidFill>
              </a:rPr>
              <a:t>Solar energy for kids</a:t>
            </a:r>
          </a:p>
          <a:p>
            <a:endParaRPr lang="en-US" sz="1600" dirty="0" smtClean="0">
              <a:solidFill>
                <a:srgbClr val="E7900F"/>
              </a:solidFill>
            </a:endParaRPr>
          </a:p>
          <a:p>
            <a:r>
              <a:rPr lang="en-US" sz="1600" dirty="0" smtClean="0">
                <a:solidFill>
                  <a:srgbClr val="E7900F"/>
                </a:solidFill>
              </a:rPr>
              <a:t>What is solar energy?</a:t>
            </a:r>
          </a:p>
          <a:p>
            <a:endParaRPr lang="en-US" sz="1600" dirty="0" smtClean="0">
              <a:solidFill>
                <a:srgbClr val="E7900F"/>
              </a:solidFill>
            </a:endParaRPr>
          </a:p>
          <a:p>
            <a:r>
              <a:rPr lang="en-US" sz="1600" dirty="0" smtClean="0">
                <a:solidFill>
                  <a:srgbClr val="E7900F"/>
                </a:solidFill>
              </a:rPr>
              <a:t>How does a solar cell work?</a:t>
            </a:r>
          </a:p>
          <a:p>
            <a:endParaRPr lang="en-US" sz="1600" dirty="0" smtClean="0">
              <a:solidFill>
                <a:srgbClr val="E7900F"/>
              </a:solidFill>
            </a:endParaRPr>
          </a:p>
          <a:p>
            <a:r>
              <a:rPr lang="en-US" sz="1600" dirty="0" smtClean="0">
                <a:solidFill>
                  <a:srgbClr val="E7900F"/>
                </a:solidFill>
              </a:rPr>
              <a:t>The story about renewable energy</a:t>
            </a:r>
          </a:p>
        </p:txBody>
      </p:sp>
      <p:pic>
        <p:nvPicPr>
          <p:cNvPr id="94" name="Picture 93"/>
          <p:cNvPicPr>
            <a:picLocks noChangeAspect="1"/>
          </p:cNvPicPr>
          <p:nvPr/>
        </p:nvPicPr>
        <p:blipFill>
          <a:blip r:embed="rId13">
            <a:duotone>
              <a:prstClr val="black"/>
              <a:schemeClr val="accent6">
                <a:tint val="45000"/>
                <a:satMod val="400000"/>
              </a:schemeClr>
            </a:duotone>
            <a:extLst>
              <a:ext uri="{BEBA8EAE-BF5A-486C-A8C5-ECC9F3942E4B}">
                <a14:imgProps xmlns:a14="http://schemas.microsoft.com/office/drawing/2010/main" xmlns="">
                  <a14:imgLayer r:embed="rId14">
                    <a14:imgEffect>
                      <a14:backgroundRemoval t="1000" b="94000" l="2000" r="90000"/>
                    </a14:imgEffect>
                  </a14:imgLayer>
                </a14:imgProps>
              </a:ext>
            </a:extLst>
          </a:blip>
          <a:stretch>
            <a:fillRect/>
          </a:stretch>
        </p:blipFill>
        <p:spPr>
          <a:xfrm>
            <a:off x="5372426" y="5844913"/>
            <a:ext cx="587432" cy="587432"/>
          </a:xfrm>
          <a:prstGeom prst="rect">
            <a:avLst/>
          </a:prstGeom>
        </p:spPr>
      </p:pic>
      <p:pic>
        <p:nvPicPr>
          <p:cNvPr id="95" name="Picture 94"/>
          <p:cNvPicPr>
            <a:picLocks noChangeAspect="1"/>
          </p:cNvPicPr>
          <p:nvPr/>
        </p:nvPicPr>
        <p:blipFill>
          <a:blip r:embed="rId13">
            <a:duotone>
              <a:prstClr val="black"/>
              <a:schemeClr val="accent6">
                <a:tint val="45000"/>
                <a:satMod val="400000"/>
              </a:schemeClr>
            </a:duotone>
            <a:extLst>
              <a:ext uri="{BEBA8EAE-BF5A-486C-A8C5-ECC9F3942E4B}">
                <a14:imgProps xmlns:a14="http://schemas.microsoft.com/office/drawing/2010/main" xmlns="">
                  <a14:imgLayer r:embed="rId14">
                    <a14:imgEffect>
                      <a14:backgroundRemoval t="1000" b="94000" l="2000" r="90000"/>
                    </a14:imgEffect>
                  </a14:imgLayer>
                </a14:imgProps>
              </a:ext>
            </a:extLst>
          </a:blip>
          <a:stretch>
            <a:fillRect/>
          </a:stretch>
        </p:blipFill>
        <p:spPr>
          <a:xfrm>
            <a:off x="5378232" y="5344205"/>
            <a:ext cx="587432" cy="587432"/>
          </a:xfrm>
          <a:prstGeom prst="rect">
            <a:avLst/>
          </a:prstGeom>
        </p:spPr>
      </p:pic>
      <p:pic>
        <p:nvPicPr>
          <p:cNvPr id="96" name="Picture 95"/>
          <p:cNvPicPr>
            <a:picLocks noChangeAspect="1"/>
          </p:cNvPicPr>
          <p:nvPr/>
        </p:nvPicPr>
        <p:blipFill>
          <a:blip r:embed="rId13">
            <a:duotone>
              <a:prstClr val="black"/>
              <a:schemeClr val="accent6">
                <a:tint val="45000"/>
                <a:satMod val="400000"/>
              </a:schemeClr>
            </a:duotone>
            <a:extLst>
              <a:ext uri="{BEBA8EAE-BF5A-486C-A8C5-ECC9F3942E4B}">
                <a14:imgProps xmlns:a14="http://schemas.microsoft.com/office/drawing/2010/main" xmlns="">
                  <a14:imgLayer r:embed="rId14">
                    <a14:imgEffect>
                      <a14:backgroundRemoval t="1000" b="94000" l="2000" r="90000"/>
                    </a14:imgEffect>
                  </a14:imgLayer>
                </a14:imgProps>
              </a:ext>
            </a:extLst>
          </a:blip>
          <a:stretch>
            <a:fillRect/>
          </a:stretch>
        </p:blipFill>
        <p:spPr>
          <a:xfrm>
            <a:off x="5378232" y="4787253"/>
            <a:ext cx="587432" cy="587432"/>
          </a:xfrm>
          <a:prstGeom prst="rect">
            <a:avLst/>
          </a:prstGeom>
        </p:spPr>
      </p:pic>
      <p:pic>
        <p:nvPicPr>
          <p:cNvPr id="97" name="Picture 96">
            <a:hlinkClick r:id="rId15" action="ppaction://hlinksldjump"/>
          </p:cNvPr>
          <p:cNvPicPr>
            <a:picLocks noChangeAspect="1"/>
          </p:cNvPicPr>
          <p:nvPr/>
        </p:nvPicPr>
        <p:blipFill>
          <a:blip r:embed="rId13">
            <a:duotone>
              <a:prstClr val="black"/>
              <a:schemeClr val="accent6">
                <a:tint val="45000"/>
                <a:satMod val="400000"/>
              </a:schemeClr>
            </a:duotone>
            <a:extLst>
              <a:ext uri="{BEBA8EAE-BF5A-486C-A8C5-ECC9F3942E4B}">
                <a14:imgProps xmlns:a14="http://schemas.microsoft.com/office/drawing/2010/main" xmlns="">
                  <a14:imgLayer r:embed="rId14">
                    <a14:imgEffect>
                      <a14:backgroundRemoval t="1000" b="94000" l="2000" r="90000"/>
                    </a14:imgEffect>
                  </a14:imgLayer>
                </a14:imgProps>
              </a:ext>
            </a:extLst>
          </a:blip>
          <a:stretch>
            <a:fillRect/>
          </a:stretch>
        </p:blipFill>
        <p:spPr>
          <a:xfrm>
            <a:off x="5378232" y="4252469"/>
            <a:ext cx="587432" cy="587432"/>
          </a:xfrm>
          <a:prstGeom prst="rect">
            <a:avLst/>
          </a:prstGeom>
        </p:spPr>
      </p:pic>
      <p:sp>
        <p:nvSpPr>
          <p:cNvPr id="7189" name="AutoShape 21" descr="http://www.clker.com/cliparts/9/Z/3/E/N/K/sun-hi.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91" name="Picture 23" descr="http://www.clker.com/cliparts/9/Z/3/E/N/K/sun-hi.png"/>
          <p:cNvPicPr>
            <a:picLocks noChangeAspect="1" noChangeArrowheads="1"/>
          </p:cNvPicPr>
          <p:nvPr/>
        </p:nvPicPr>
        <p:blipFill>
          <a:blip r:embed="rId16">
            <a:lum bright="10000" contrast="40000"/>
          </a:blip>
          <a:srcRect/>
          <a:stretch>
            <a:fillRect/>
          </a:stretch>
        </p:blipFill>
        <p:spPr bwMode="auto">
          <a:xfrm rot="19508971">
            <a:off x="9900888" y="4095009"/>
            <a:ext cx="1968159" cy="1958318"/>
          </a:xfrm>
          <a:prstGeom prst="rect">
            <a:avLst/>
          </a:prstGeom>
          <a:noFill/>
        </p:spPr>
      </p:pic>
      <p:pic>
        <p:nvPicPr>
          <p:cNvPr id="7193" name="Picture 25" descr="http://www.freestockphotos.biz/pictures/16/16842/Illustration+of+a+sun.png"/>
          <p:cNvPicPr>
            <a:picLocks noChangeAspect="1" noChangeArrowheads="1"/>
          </p:cNvPicPr>
          <p:nvPr/>
        </p:nvPicPr>
        <p:blipFill>
          <a:blip r:embed="rId17"/>
          <a:srcRect/>
          <a:stretch>
            <a:fillRect/>
          </a:stretch>
        </p:blipFill>
        <p:spPr bwMode="auto">
          <a:xfrm>
            <a:off x="10423240" y="334636"/>
            <a:ext cx="1733550" cy="1724882"/>
          </a:xfrm>
          <a:prstGeom prst="rect">
            <a:avLst/>
          </a:prstGeom>
          <a:noFill/>
        </p:spPr>
      </p:pic>
    </p:spTree>
    <p:extLst>
      <p:ext uri="{BB962C8B-B14F-4D97-AF65-F5344CB8AC3E}">
        <p14:creationId xmlns:p14="http://schemas.microsoft.com/office/powerpoint/2010/main" xmlns="" val="28516778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196" name="AutoShape 4"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198" name="AutoShape 6"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200" name="AutoShape 8"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202" name="AutoShape 10"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204" name="AutoShape 12"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206" name="AutoShape 14"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208" name="AutoShape 16"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210" name="AutoShape 18"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212" name="AutoShape 20"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214" name="AutoShape 22"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218" name="AutoShape 26"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220" name="AutoShape 28"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222" name="AutoShape 30"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224" name="AutoShape 32"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pic>
        <p:nvPicPr>
          <p:cNvPr id="20" name="solar.panel.mp4">
            <a:hlinkClick r:id="" action="ppaction://media"/>
          </p:cNvPr>
          <p:cNvPicPr>
            <a:picLocks noRot="1" noChangeAspect="1"/>
          </p:cNvPicPr>
          <p:nvPr>
            <a:videoFile r:link="rId1"/>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xmlns="" val="28516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0"/>
                </p:tgtEl>
              </p:cMediaNode>
            </p:video>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0"/>
                                        </p:tgtEl>
                                      </p:cBhvr>
                                    </p:cmd>
                                  </p:childTnLst>
                                </p:cTn>
                              </p:par>
                            </p:childTnLst>
                          </p:cTn>
                        </p:par>
                      </p:childTnLst>
                    </p:cTn>
                  </p:par>
                </p:childTnLst>
              </p:cTn>
              <p:nextCondLst>
                <p:cond evt="onClick" delay="0">
                  <p:tgtEl>
                    <p:spTgt spid="20"/>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196" name="AutoShape 4"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198" name="AutoShape 6"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200" name="AutoShape 8"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202" name="AutoShape 10"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204" name="AutoShape 12"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206" name="AutoShape 14"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208" name="AutoShape 16"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210" name="AutoShape 18"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212" name="AutoShape 20"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214" name="AutoShape 22"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218" name="AutoShape 26"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220" name="AutoShape 28"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222" name="AutoShape 30"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224" name="AutoShape 32" descr="data:image/jpeg;base64,/9j/4AAQSkZJRgABAQAAAQABAAD/2wCEAAkGBhQSEBUSEhQUFBQUFBQVFBUVFRAUEBQVFhUVFRUVFBQYHCYeFxokGRQUHy8gIycpLCwsFR4xNTAqNSYsLSkBCQoKDgwOGg8PGikkHyQuLC8pKSksKSwuKSwsNC8sKSksLCwsLSksKSksLCkpKiwpLCksLCwsLCwpLCkpLCksLP/AABEIAN4A4wMBIgACEQEDEQH/xAAcAAABBQEBAQAAAAAAAAAAAAAAAwQFBgcCAQj/xABNEAABAwICBgYFBwgGCwEAAAABAAIDBBEhMQUGEkFRYQcTInGBkTJScqGxFEJikrLB0SMkM0NzgqLwU4OTwtLxFRYlNDVEVGOjs+Hi/8QAGwEAAQUBAQAAAAAAAAAAAAAAAAECAwQFBgf/xAA0EQACAgEDAQQIBQQDAAAAAAAAAQIDEQQSMSEFQVFxEyIyYZGh0fAUIyRCgQZSseEzwfH/2gAMAwEAAhEDEQA/ANxQhCABCEIAEIQgAQhCABCEIAEIQgAQhCABCEIAF4vUIA8QvUIAELxCAPUIQgAQhCABCEIAEIQgAQhCABCEIAEIQgAQheE2QB6uXvABJIAGZOAHeUwOknSYQNDh/SuuIf3bYyeGH0kN0WCdqUmV2fbt1YP0Yx2R34nmopWpC4PTphrv0TXS82AdX/aOIafAlF6h39HGP3pXefZA8inab1Ok4o/Te0cr4+Waglc/Ickcf6PcfSmlPIFjB/A0H3oOiYzntn2pZz8XJhPrdC3IPd3NsP4rJm/Xb1YXHve0fcVXeoj3yHquXgTX+h4vV97/AMVydEtHol49mWcfByhP9c3/ANAP7QfguxrkfnQO/dex34Jv4iPiHo5EqaZ7fRmlHJ2w8fxNv7162qnbmI5By2one/aB8wmEet8J9ISM9ppt5i6kKathl9B7XHgCNryzUsb/AAYji1yhRummDCQOiP8A3AAzwkBLPen4cmToSMsRwTMUexjETCeAF4T3xHAd7dk81PG/+4ZtJpCjYtLbNhOAy+AeDeFx9rNh5O8CVJKxGSksoaeL1CE4AQhCABCEIAEIQgAQhCABCEIAEITatrRGBgXOcbMYPSc7Ow4cScgMUcAdVdY2Nt3bzZoAu5ztzWjeUz+SOlxnwbuhBu3+tPzzy9Ec80pS0ZB6yQh0hFrj0WD1IwchxOZtjuAb6T06yIHeeG5U7bvgPjFvgkXODRc2AHgFCaQ1rY07MfbPH5qrGkdNyTHEm24DJRGlNMw0jNud4bfIZvdya0Yu+A5LOd8pvbWiwqklmRY6jSssnpOIHBvZHmo2qqo4ml0j2tG8kgDxcVl+melOeZ3V0jOrBwBID5j3Nxa3396ZUuptVVO6yqlLb73kyS+Db2b4kdyvVdl22dbHj5sa74x4ReK/pFo48GvDz9EOf7wLe9QVR0rs+ax58GN/vFSOiuj+jjxc10x4yOOz9Vth53VpoKGGL9HFEz2Y2NPmAr0eyaY85f8AP0I3qJd2ChQ9J8h9GnkI5WP91O2dKIH6SGZvfG0j4haPHU8z5pYVF9/vKV9nUeD+LD08/tFGoekSkkw61rDweHs95Gz71PxSskaHN2XDc5hBHgRgn9ZoSmm/SwQv5ujjLvrWuPNV2q6MqcO26WSakk4xPcWeLHG5HLaCrT7Mg/ZbXn1HLUPvRZKTTs8WTy9vqyXd5HMeasGj9aIpbNf+TefWPYJ5O+42WXzVekKL/eIxVwjOaAWmaOL4t/hhzUpRaZgnaHxPDhZpPrN2gCA9hxGao2UW0e1x8h6cZmovhw4g4EZgjgQmkYfD+j7Ue+InED/suOXsHDhsqFodZerYBbaA+by+ifuU9R1zJm7UZvuIycDwI3FPjZteYsjlFrkkKWrbI3aYbjLeCCMwQcQRwKWUNLC5rusjsH/OacGSAbncDwdmOYwUlR1jZG7TbjGzmnBzXDNrhuP+eRV+u1TXvImsC6EIUogIQhAAhCEACEIQAIQhACNXVCNhe7IcMSScAAN5JIAHEprR05uZZP0jha2YjZnsNPkSd55AAJxHrpes/VxkiPg54uHydwxaP3jvC40zpMRsOKp324Hxjl4GundNhgIB/Eqkz1LpHLyurDI4kqia667GEOpqZ1pMpZBmzixh3O4ndlnlk1xs1duyH/hc9WqOWSGtmvzKS8NPsyT5OdnHEeB9Z3LIb+Cz6Kklq5DLM9x2s3uxceTRw9wTSipRfaf4D8VMx1a63TaSvTxxFdfEoTsc31J7RNPHALRtAO92bz3n7slMQ1yqcdanUdcrZGW+GuT6GuVOhr0+i0igC3xVidxVSq0VWdkOsdkkgGx2SRmAd9rhPIa9JjIpZmVCcMcSkdAaHNREXiQNs4tts3yAN735qVbqq8frG/VP4qCUop4yKJU1OXH/ACULrh0bskPyimd8nqQBaRmDX4WtK0ekDbPzvkpB7jFI5hIJabXGSVnri7yHwTHFvyFM30brBJHN8mq2dTOMv6GYbnRnLHhkd2OCttDpItdtxnZeMwfRePVcPv3LnWXVqKth6uQWIuY5AO3G7iOIyuN/kRSNEaVlgnNDWG0zf0Mt+zK35ouc72wO/EHEY5Gq0W38yrjvX0LNdu71ZG3aJ0u2oZcdl4wc05tPPlz3pWZjmO62MXcLB7B+saN3tjHZPhkcM6odKOY4SMwe3Ajc9vqn+cFoWi9JtqIg9viN4O8HmqVc2nlBOGCYp6hr2h7TdrhcFKKHp5eqlt+rld4MlO/uf9r2lMLVrmprJA1gEIQpBAQhCABCEIAEw0rMbNjYbPlOyCM2tGL3+Dcubmp8SoukftyySnIXiZ3NPbI733HdGFFbPZEVLIvK9sUYAFg0ANHAAWCoWntJmR5F8B8VOayaVsDY8gqRV1bY43SvNmtBcTyGKwNRY5PbEu1R2rLIHXXWb5LFsxn8tIDs8WNyL+/cOdzuWWR53OP85pzpfSTqmd8z83HAbmtGDWjuCbBdZoNEtNVjvfP37ilbbvkOGyJVsyahdgrR2kG4eNnS7KlR4clqdjnuDWAuc4gNa0EucTkABmUu0NxJMq1o2pGoT5g2eqBZEbFseIkkG4nexnvO62adaidGQh2Z6wB8uBZFgY4uBfue/wBw5nETmuPSDDQgsFpKgjCMHBt8nSn5o5ZnkMVXnJt7YDl7y0T6NifD1Lo29VawaBYNtls29EjiFnGsuq0lITIy8kHrfOZykA3fSy7lSI9fKv5T8q649Zlb9Vs59X1eWxy8b3xWvaoa+w17dg2ZNbtRE3DhbExk+m3iMxv4mPZOrqLlMOjXSTHQyR7Q2xIXbPztktaLgbxcFXQOWbax6kvif8poLtc07Riae0OcP+Dy4KW1P1+bU2hmsyfIbmyHl6r/AKPlwEU47vWiOQ30/PaqlHMe9rSkYqlMdbqrZrpR+zP/AI2JpBWq1FZihpYmzKA131XFbT9mwnju6F2RJzLCeDreBseKexVSdxzpHEDP9VNPGdhZJhPFg++DnAYbRHG+B596uOgdNGnlBPoPIDxwOQd93kqJr9RGjrY66IdmU2kAwBfbtA+23HvBKs9NI2aIPbiC0HvaRce5c9rdP6Ke6PD+8F6qe+O1msSNbLGRm1w3Z94O47x3J3omqL2Wf6bDsP5kWIcOTmlrv3lT9SNL7bDE43dHlzbuVjjk2J2u3S/k3e0LujP22/vNTNPZtljxIJxwTSEIWkRghCEACEIQAy0tWdVC94zDTsji44NHi4hRLJRFC1gOQAvvNsCfE3PivdaanCNnrSAnuYC77QYoiqqsLLN1k/WUSxVHKyQunKrafs8FnnSRpazGU7T6fad7LTgPF32VdZpLuJWSa2VfW1kp3NdsDuZgf4trzUXZNHptTvfEev0JNTPZXjxIUNXYaug1dhi7ZQMhyOA1dBq7DFMatarTVs3VwtwFi95v1cbeLj8BmU/akssbuyMNFaJlqZWwwsL3uyAyA3uccmtG8lbnqT0fxUDdt1pKgjtSWwZfNsQOQ4nM8hgn2gNXabRlO6xDQBtTTvsHOtvcdzeDRx3k3Oba9dJT6ragptqODJzsRJMOfqs+jmd/BVXuteI8D8qPJOa89Kgj2oKIhz8Q+cWLGcRFuc76WQ3X3Z3oHV6or5y2IFxJ2pJXk7Db5ukecSTwxJUzqV0cy1pEkl4qcH07duS26IH7RwHPJbXorREVNEIoGBjG7hmTvc45uceJRJxq6R5FTcurKeeiGl+S9VtO67P5Rv2rZGO9tj6OfO6zLTWg6jR84bKCxwO1HIwnYdbJ0bxvHDAhfRCaaU0VFUxGKZgex247juc05tcOIxUEbGuepJgpGo/SqJNmCtIa/ANmwDH8BJua76WR323z2tuo7am80No6jO+TJfb4O+l53zGY66dHctFeWO8tN61u3FylA3fSGHGyeai9Jz6XZhqNqSnwDXZywj6PrM+jmN3ArKv91Yql3MS0hXzdcRU7XWtDWu2/T7IAF+OAGO/PFOKavWkac0BT6Sga9rm3LbwzsscOB9Zt827jfIrJ9KaOmo5TFM2xzaRix7ctph3j3jfZLCafQUskFapCGrVPpq5SlPW808Qk9ZaAVVJLFm4t2me23Fvnl+8VVujHSu010Ds2G4v6jjl4Ov8AWVnhrFRNGu+Taa2Rg2SQt5Wm7TPJxb5KprKvSVNfz8CWqW2RodLVGmqmvGW1Z3NpV+0pUjqrg4mxaeD2kOYfMBZ/ptmR5KVbpXbowCe00AeS5le4uTjnqabR1IkjZIMntDh4i6WVc1Cresom8WOew+B2h7nBWNbMXlJlNrDwCEIThAXjivVxKcEAU/WSW9Qweqxx8XOaP7hURWS4HuT3Tb71DuTIx/FIVE1r8HeHxWJq3+Yy7UuiIuSTZa5x+aCfIE/csYJLiXHMm57ziVrWnJbU0xH9FJ9ghZS1i2/6fqxCcvL7+ZU10+EeNauwxdtYrhqPqA+td1j7sp2ntPydIRmyP73ZDmV1DxBZZlZbeEMdTtSZa+Ts9iFp/KSkYD6LB85/Ldmeey/mmiqTdHE3xklfbze82/yAwT01p6m0XTNYGgWFoYGYOdzPAXzcfeVj+kdIVOkqkXBkkcbRxsHZYM7NG4cSeFyVWUJXvL6RHOSh07xTW7XOavfY3ZCD+TiBuL5Bz/Wf8N3O1ak9Fd9meubhgWQHM8DNwH0PPgrHqV0dR0lpZrSVGYOccXJnF30vK2+5WTLLklsr48R0Yt9ZHDGAAACwAsALAADIAbgvbLqyLKoTZOLLyy7svCEjQ5M4cLixxBwI3EcCsv136Kb7U9C2xzfTjAHiYeB+h5cFqJC8SKTi8odyfPuqWu0+j5CBd0Zd+VhdcC4wJF/QeOPKxB3bJHLSaXpMO2zwE0L7fwu8wRxCjddujuKuBkZaKpAwfbsSWybKBn7QxHMYLIqasq9FVZzilZg5pxjkZnYgYPYcwR4EFSNKzqujBPBOayatzUEuy/tRuJ6uUDsv5H1XcW+Vwm1NWrTtB630elKZzJthpsBLDI5osdzmONri+ThiDw351rXqz8ik2o5GywOPYeHMc9p9SQNOfB2R5HBEJviXI4d09aqpro8tqYpm57DSPaY4kfcn1PWKM1tk2hEfbH2U9rKA1XScgewOGTrOHc4XHxUHHWFoI3HNOqKfao6c8YIfsNCi5/SPeVyO3DaNSPVGm9FFTdlQz1XscP3gR/cCvyzHoll/L1DeLIz5H/8AS05adPsIpWe0wQhClIwSNSeylkjVeigCjaUH5w/2I/jIoStdn4fFT2lW/nA5x/Zcf8YUHpJlvesTVL82Req9lFe03jTTD/tP+ySs1axanPSl8b2jex7fNpH3rMmNXS/091hOPvX38jM7R6STPGsSzQV0xiWbGusjAxZTEthaD0OM/OZ/2I/9jVRhGr90Qt/OZv2I/wDY1R6uGKZMWqeZo1OyLLqyLLnMmhk5svLLuy8sjI7ImQvCF2QvCE4VM4K5IXZC5ISND0zghYX0x/8AEz+wi/vrdSsJ6Y/+Jn9jD8HJ9S9Yc30KPdKxSWSBK8DlNJColoKhIabmu1ne74BNo5FxXSX2R3/cmCmsaEZ+ZU/7KL7IUfU5nvPxU7FT9XFGz1GMH1Wgfcq+51z/ADvXJt5m2aseC89EONTUHhGwe8fgtUWadDcP+9ScXRtHgHE/ctLWjT7CKVvtMEIQpSMElUjspVcSjBAFK062z43fSc36w2h72DzUPpNl2k8CrDrBATG+2be2O9h2reNreKrkU4eCOIWZrY+un4lql9DrVylEge3eFk2m9HGGpliItsSOA7ibt/hIWrar1GxV7ByeCPEKD6X9B7E8dS0dmVuw/wBtmI82H+BavYFqhfsf7l819spdoxbjnwM/jYl2MXEbU6jau9jE5mcjkRq89EzbVUv7A/8AsYqe1iu3RY388fzgd9uNRa2P6efkNon+bFGnWXlktsLwsXIbjdwIkKn6zdIIo6gwmAvs1rtoSBvpC9rbJV0LFjnSgz/aDv2UXwKv6CqN1u2XGCvfNwjlEu7pib/0rv7Vv+BSeq/SG2tqOoEBj7Dn7RkDvRthbZHFZE9qtnRU3/aH9RJ8WLR1GjqhXKUVx72Q1XylJJs18rkhdlclYppITKwjpfP+1H8oofsX+9byVgXSy6+lZeTIR/4mn71LSvWFb6FKcFwUo5JlSyQ6LPWuUnqzo41NdBDmHSN2vZb23/wgqJWn9CGgdqSetcOzE3qozuL34vI7mAD+sVHV2+iqlImgt0kizadOw1x5HzKqIerDrjV/NG838P5+Cq73XcGjPh7guZrTbRp5wbH0TUexQbZzlle7wFmj7JV2Ubq5o7qKWKL1I2g+1a7veSpJa8VhJGfJ5bYIQhOGgvCvUIAg9JR4rPKuIwzOaMmm7ebDi33YeC0/SUNwqTrXQ3aJRmzB3sE5+B9xKg1Ne+vpyiWqWJEDVTbEjZW7iHfj7lc9O6LbpChdGLXe0PjO4SNxb3A4tPJxVBEt2kcMlatRNK5wOOXaZ7O8eB+5ZtVkqpKceV1RNdBSj1Md6otcWuBBBIIOBBBsQeYKcRq9dKGquxJ8sjHZeQJgPmvyD+52R5+0qLGV6loNTDVUq2Pfz7n3o43U1Oqbix3E1XbozbasPOJ497D9ypcCuvR2bVrebJB/Df7lJrl+nn5MpUyxfDzRqYagsSgQuGydbtG7mLHulGP8/P7KP71szwsi6UGfnv8AVR/Fy2OyH+o/hmb2h6tf8ooEjFa+iofn5/YSfajVZlCtPRU38/d+wk+3Gt3W/wDDLyKWmeZo1orkrstPArlwXLJm2hMr5+6UHX0rUcuqHlDGvoB7wMyB3kBfO/SJKHaTqiDcdZa4xGDGj7lZoXrMJcFYckilXJIqSQ6J7DA57msYC5zyGtaMS5zjYADiSQF9K6K0I3R2jYqYW2g3alcPnSuxeb7xfAcmhUHoS1I2n/6Rnb2GXFMD85+IdL3NxA+lc/NVn6QNP5xtOJw7hv8AwXMdpX+kmqo8Lnz/ANGjp4fuZS9KVfWzud80fAZfzzT7o+0P8pr2ki7WHrHcLMPZHi6ygnHAjec1sHRdq/1FN1jh25rOPEMHoD3k+Kh08MsfbLoXlgwXSELQKgIQhAAhCEAJzsuFX6ynGIIuCCCNxBwIVkKjq+m3pUBkemKE08xab7ObTxYcvEZH/wCpGjqXMeHMNntO03geR5EYK+ae0MKiMtycLljuB4Hkcj/8WcSMcxxY4Fr2G1jnhmFl6inZLK4Ltc9ywzWdG1sdZT4gODmlsjHY8nMcP54rJdb9U3UUuF3QvJ6t/DfsP+kPeMeNpzQGm3Qv6xlzkJI/WA3j6Y3ccloTmw1lPiGyRSDEfzi1wPiCFb7N7SnoLc8xfK/7XvM/WaNXRx39zMKgcpigqS0hzSWkbwSD5hL60amSUbi9t5ICcH/OZwEgGXtZHkcFEQT2XpVN9WqqU63lP7wzjNVROuW2Swy2QaenH66X+0f+KWOstQP10n1iq3HVLt1Uonpa8+yvgZ2bk+kn8WTU2t1UMp3+78FXdMaTkmftyvL3WAubXsL2GHeVzNUJhNKpIUVweYxSfkXK3ZJYlJvzY2mKbtqHMN2Oc05XaS024XCUkcmshRM0K0ey6RlOckn13/imctS45uce9zl1IU3eVSmkXoZEZCm70u8pu9U5luAi9Wvo61AfpGe7rtpoyOtfkXHPqoz6x3n5oN+ALvUPoylr3CWTaipQcX2s+W2bYQc/byHM4LZq6sg0fTNhha2NrG2a0fNHHiXE43OJJuud7Q16r/Lr6y/x/s0qKXLq+D3Tul4qOnEbAGtY0MYxuAaALNa0eCyGvrXSyF7sSSnGnNNuqJLm9tw/neldEaGc9zcLucbMbxPPgBmTyWBGDXmaHCH+qGrRqZ2hw/Jss6Tu3N7yR5ArcKSHZaFBar6CbBGGjE5ud6zjme7cBwCsgC1a4bI4KU5bmeoQhSDAQhCABCEIAFxIy4XaEAQlXT2Kq+s2rQqG7bBaVo7tsD5pO48D9yvtRBcKHqKexRKKmsMcm08oyJzXMNyDcGxwsbg4hw3OU1oTWB0LusjxB/SRk2a/nf5rvpeas+mdANm7bbNktmfReBkH29zsxzyVGrNFOjedm7HjNjsjzG4jmFl20uHkW4zU11NR0fpOKqjJYb7nscBttvue3h7iqjrD0cNcS+mIjdn1Zv1R9k5s7sR3KtUtW9jg9hdHI3gbOHEA7xyOHJXDRHSE02ZVt2T/AEjAS0+0zMd4uOQT9Lqr9HPfRLzXj5oq6jSwtWJLJnFfRywO2JmOYd18j7LsnDuKbGoW6upoaiPsmOWN3svjP3X96qulejKB9zHtwn6J22fUdj5ELrdL/U9M1i+O1+K6r6r5mBd2PJPNbz5mXvnSD5FcK3ouqW/o3xSDntRu8iCPeomfUCvb/wAu53suid8HLaj2ppLF6tkf5eP8lX8FbDmLK696bvcp92pFd/0s31fvuu4ujjSD/wDly32nwt+Lrplmu06XWyPxRPDT2f2v4FWeU3eVo1F0MVT/ANLLDEORfI/yAA/iVp0R0P0cRBmMlQ4bnnYi+ozHzcVj6jtnSw4ll+77wX6tHa+VjzMY0VoOeqf1dPE+V2/ZHZbze49lo7yFquqPQzHERLXFszxiIW36hp+mc5Dywb7SvzpIKWK35OGNuTQGsaO5o3qn6e6RTYspWn9o4fZaud1Pat2o9WtbV8/j9DUq0sYdX1ZY9YdZoqOO1xt2sxgtgLYYDIclkuldLyVUhLiTc5IlY+RxfK4knEk4kp3o6gfK7q4W3O87mji47lQhXjjqy3whDR+jO0G2L3k2DRjjwWo6sau9UNp1jI4WJGTRnsN5cTv8klq1qu2AX9KQ+k8/BvAfFXKkptkLQqpUOr5Ks7M9EKwRWCVQhTEQIQhAAhCEACEIQAIQhAAkJ6cEJdCAIOemIUdpDRjJm7MgvbIjBzTxad3wVolhBUfUUVsk7o+jFTM50rq1JHiB1rBvA/KN9po+Iv4KGIBGOI4rU3Mso3SGgYZsXNs712dl3jud4gqpPSp9Ykyt8TPKeV0TtqN743etG4gn2hv8VPUevtSzB/VTjneKTzHZ9y7rtTJBjG5sg4HsP/wn3Kv1+hpY/SZIznskt+sLj3qrOlr2kSqUWXOn6RYT+khmZ3BsjfNpv7k/j18ojnMG8nslafe1ZS6eRuWw/wCPuSbtNPb6UR8HFRehTHbV3Gvf66UX/UxeZ/BJSa+UQ/Xh3ssld8GrG6jWPP8AJvHiEkzTjnZR37yEv4cXBrFT0lwD9GyV55hrG+839yiKvXqokwja2IcQC9/1nWHuVMgq5Tujb7ypKDQ1TN6Ikdz2Sxnm6wSqpdyF6LlnVVMXHakeXO4uJcfwHgmTqgXs3E7gMXKx0HR092M8th6rMT4uy+KtmidXYYB+SjAPrHF/n+Csw00nz0GStiuCoaJ1Mlls6a8TPV/WHw+b4+SveidDMjaGRtDW+8niTvKkabR5KlYKYNVyNcYcFWU3LkTpKQNCdoQlGAhCEACEIQAIQhAAhCEACEIQAIQhAAvC1eoQA2lowUxloSFLrwhLkCBdCQuLKdfACkX0QS5Ar9Ro2J/pxxu9pjSfMhMJNU6R2cDPDaHwKtLqELg0KTCYuSou1FojnA0/vSf4krDqfRtyp4vEX+JVp+QrptCEYj4BlkLT6OjZ6EbG+yxo+ATlsBKlmUQThtOAlzgMkTFo8lP4aABOw1epMiHLWWXSEJABCEI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2" name="AutoShape 2" descr="https://mail.google.com/mail/u/0/?ui=2&amp;ik=929007449f&amp;view=att&amp;th=14307fd6939378c6&amp;attid=0.1&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3" name="AutoShape 4" descr="https://mail.google.com/mail/u/0/?ui=2&amp;ik=929007449f&amp;view=att&amp;th=14307fd6939378c6&amp;attid=0.1&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pic>
        <p:nvPicPr>
          <p:cNvPr id="8197" name="Picture 5" descr="C:\Users\Francisco\Downloads\Snapshot 1 (18-12-2013 9-31 PM).jpg"/>
          <p:cNvPicPr>
            <a:picLocks noChangeAspect="1" noChangeArrowheads="1"/>
          </p:cNvPicPr>
          <p:nvPr/>
        </p:nvPicPr>
        <p:blipFill>
          <a:blip r:embed="rId3"/>
          <a:srcRect/>
          <a:stretch>
            <a:fillRect/>
          </a:stretch>
        </p:blipFill>
        <p:spPr bwMode="auto">
          <a:xfrm>
            <a:off x="-940287" y="-76200"/>
            <a:ext cx="11513037" cy="7002463"/>
          </a:xfrm>
          <a:prstGeom prst="rect">
            <a:avLst/>
          </a:prstGeom>
          <a:noFill/>
        </p:spPr>
      </p:pic>
      <p:sp>
        <p:nvSpPr>
          <p:cNvPr id="28" name="CaixaDeTexto 27"/>
          <p:cNvSpPr txBox="1"/>
          <p:nvPr/>
        </p:nvSpPr>
        <p:spPr>
          <a:xfrm>
            <a:off x="1257300" y="704850"/>
            <a:ext cx="5353050" cy="369332"/>
          </a:xfrm>
          <a:prstGeom prst="rect">
            <a:avLst/>
          </a:prstGeom>
          <a:noFill/>
        </p:spPr>
        <p:txBody>
          <a:bodyPr wrap="square" rtlCol="0">
            <a:spAutoFit/>
          </a:bodyPr>
          <a:lstStyle/>
          <a:p>
            <a:endParaRPr lang="pt-PT" dirty="0"/>
          </a:p>
        </p:txBody>
      </p:sp>
      <p:sp>
        <p:nvSpPr>
          <p:cNvPr id="29" name="CaixaDeTexto 28"/>
          <p:cNvSpPr txBox="1"/>
          <p:nvPr/>
        </p:nvSpPr>
        <p:spPr>
          <a:xfrm>
            <a:off x="1809750" y="438150"/>
            <a:ext cx="6743700" cy="584775"/>
          </a:xfrm>
          <a:prstGeom prst="rect">
            <a:avLst/>
          </a:prstGeom>
          <a:noFill/>
        </p:spPr>
        <p:txBody>
          <a:bodyPr wrap="square" rtlCol="0">
            <a:spAutoFit/>
          </a:bodyPr>
          <a:lstStyle/>
          <a:p>
            <a:endParaRPr lang="pt-PT" sz="3200" dirty="0"/>
          </a:p>
        </p:txBody>
      </p:sp>
      <p:sp>
        <p:nvSpPr>
          <p:cNvPr id="30" name="CaixaDeTexto 29"/>
          <p:cNvSpPr txBox="1"/>
          <p:nvPr/>
        </p:nvSpPr>
        <p:spPr>
          <a:xfrm>
            <a:off x="1543050" y="438150"/>
            <a:ext cx="7010400" cy="369332"/>
          </a:xfrm>
          <a:prstGeom prst="rect">
            <a:avLst/>
          </a:prstGeom>
          <a:noFill/>
        </p:spPr>
        <p:txBody>
          <a:bodyPr wrap="square" rtlCol="0">
            <a:spAutoFit/>
          </a:bodyPr>
          <a:lstStyle/>
          <a:p>
            <a:endParaRPr lang="pt-PT" dirty="0"/>
          </a:p>
        </p:txBody>
      </p:sp>
      <p:grpSp>
        <p:nvGrpSpPr>
          <p:cNvPr id="33" name="Grupo 32"/>
          <p:cNvGrpSpPr/>
          <p:nvPr/>
        </p:nvGrpSpPr>
        <p:grpSpPr>
          <a:xfrm>
            <a:off x="571500" y="160338"/>
            <a:ext cx="7886700" cy="1649412"/>
            <a:chOff x="571500" y="160338"/>
            <a:chExt cx="7886700" cy="1649412"/>
          </a:xfrm>
        </p:grpSpPr>
        <p:sp>
          <p:nvSpPr>
            <p:cNvPr id="31" name="Rectângulo arredondado 30"/>
            <p:cNvSpPr/>
            <p:nvPr/>
          </p:nvSpPr>
          <p:spPr>
            <a:xfrm>
              <a:off x="571500" y="160338"/>
              <a:ext cx="7886700" cy="1649412"/>
            </a:xfrm>
            <a:prstGeom prst="roundRect">
              <a:avLst/>
            </a:prstGeom>
            <a:solidFill>
              <a:schemeClr val="bg2">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32" name="CaixaDeTexto 31"/>
            <p:cNvSpPr txBox="1"/>
            <p:nvPr/>
          </p:nvSpPr>
          <p:spPr>
            <a:xfrm>
              <a:off x="1085850" y="438150"/>
              <a:ext cx="6705600" cy="1077218"/>
            </a:xfrm>
            <a:prstGeom prst="rect">
              <a:avLst/>
            </a:prstGeom>
            <a:noFill/>
          </p:spPr>
          <p:txBody>
            <a:bodyPr wrap="square" rtlCol="0">
              <a:spAutoFit/>
            </a:bodyPr>
            <a:lstStyle/>
            <a:p>
              <a:pPr algn="ctr"/>
              <a:r>
                <a:rPr lang="pt-PT" sz="3200" dirty="0" err="1" smtClean="0"/>
                <a:t>Thank</a:t>
              </a:r>
              <a:r>
                <a:rPr lang="pt-PT" sz="3200" dirty="0" smtClean="0"/>
                <a:t> </a:t>
              </a:r>
              <a:r>
                <a:rPr lang="pt-PT" sz="3200" dirty="0" err="1" smtClean="0"/>
                <a:t>you</a:t>
              </a:r>
              <a:r>
                <a:rPr lang="pt-PT" sz="3200" dirty="0" smtClean="0"/>
                <a:t> for </a:t>
              </a:r>
              <a:r>
                <a:rPr lang="pt-PT" sz="3200" dirty="0" err="1" smtClean="0"/>
                <a:t>your</a:t>
              </a:r>
              <a:r>
                <a:rPr lang="pt-PT" sz="3200" dirty="0" smtClean="0"/>
                <a:t> </a:t>
              </a:r>
              <a:r>
                <a:rPr lang="pt-PT" sz="3200" dirty="0" err="1" smtClean="0"/>
                <a:t>time</a:t>
              </a:r>
              <a:r>
                <a:rPr lang="pt-PT" sz="3200" dirty="0" smtClean="0"/>
                <a:t>.</a:t>
              </a:r>
            </a:p>
            <a:p>
              <a:pPr algn="ctr"/>
              <a:r>
                <a:rPr lang="pt-PT" sz="3200" dirty="0" err="1" smtClean="0"/>
                <a:t>Hope</a:t>
              </a:r>
              <a:r>
                <a:rPr lang="pt-PT" sz="3200" dirty="0" smtClean="0"/>
                <a:t> </a:t>
              </a:r>
              <a:r>
                <a:rPr lang="pt-PT" sz="3200" dirty="0" err="1" smtClean="0"/>
                <a:t>you</a:t>
              </a:r>
              <a:r>
                <a:rPr lang="pt-PT" sz="3200" dirty="0" smtClean="0"/>
                <a:t> </a:t>
              </a:r>
              <a:r>
                <a:rPr lang="pt-PT" sz="3200" dirty="0" err="1" smtClean="0"/>
                <a:t>enjoyed</a:t>
              </a:r>
              <a:r>
                <a:rPr lang="pt-PT" sz="3200" smtClean="0"/>
                <a:t>!</a:t>
              </a:r>
              <a:endParaRPr lang="pt-PT" sz="3200" dirty="0"/>
            </a:p>
          </p:txBody>
        </p:sp>
      </p:grpSp>
    </p:spTree>
    <p:extLst>
      <p:ext uri="{BB962C8B-B14F-4D97-AF65-F5344CB8AC3E}">
        <p14:creationId xmlns:p14="http://schemas.microsoft.com/office/powerpoint/2010/main" xmlns="" val="285167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transferir.jpg">
            <a:hlinkClick r:id="rId2" action="ppaction://hlinksldjump"/>
          </p:cNvPr>
          <p:cNvPicPr>
            <a:picLocks noChangeAspect="1"/>
          </p:cNvPicPr>
          <p:nvPr/>
        </p:nvPicPr>
        <p:blipFill>
          <a:blip r:embed="rId3">
            <a:duotone>
              <a:schemeClr val="accent6">
                <a:shade val="45000"/>
                <a:satMod val="135000"/>
              </a:schemeClr>
              <a:prstClr val="white"/>
            </a:duotone>
          </a:blip>
          <a:stretch>
            <a:fillRect/>
          </a:stretch>
        </p:blipFill>
        <p:spPr>
          <a:xfrm>
            <a:off x="8019946" y="5164995"/>
            <a:ext cx="831240" cy="812930"/>
          </a:xfrm>
          <a:prstGeom prst="rect">
            <a:avLst/>
          </a:prstGeom>
        </p:spPr>
      </p:pic>
      <p:pic>
        <p:nvPicPr>
          <p:cNvPr id="11" name="Picture 2" descr="http://gartic.uol.com.br/imgs/mural/ce/cellis/banco.png">
            <a:hlinkClick r:id="rId4" action="ppaction://hlinksldjump"/>
          </p:cNvPr>
          <p:cNvPicPr>
            <a:picLocks noChangeAspect="1" noChangeArrowheads="1"/>
          </p:cNvPicPr>
          <p:nvPr/>
        </p:nvPicPr>
        <p:blipFill>
          <a:blip r:embed="rId5"/>
          <a:srcRect/>
          <a:stretch>
            <a:fillRect/>
          </a:stretch>
        </p:blipFill>
        <p:spPr bwMode="auto">
          <a:xfrm>
            <a:off x="7687347" y="-81351"/>
            <a:ext cx="1318437" cy="1248614"/>
          </a:xfrm>
          <a:prstGeom prst="rect">
            <a:avLst/>
          </a:prstGeom>
          <a:noFill/>
        </p:spPr>
      </p:pic>
      <p:sp>
        <p:nvSpPr>
          <p:cNvPr id="4" name="Rectangle 3"/>
          <p:cNvSpPr/>
          <p:nvPr/>
        </p:nvSpPr>
        <p:spPr>
          <a:xfrm>
            <a:off x="0" y="205740"/>
            <a:ext cx="1111250" cy="34925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5" name="Rectangle 4"/>
          <p:cNvSpPr/>
          <p:nvPr/>
        </p:nvSpPr>
        <p:spPr>
          <a:xfrm>
            <a:off x="1156970" y="6057899"/>
            <a:ext cx="7953375" cy="569595"/>
          </a:xfrm>
          <a:prstGeom prst="rect">
            <a:avLst/>
          </a:prstGeom>
          <a:solidFill>
            <a:srgbClr val="7D11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upo 12"/>
          <p:cNvGrpSpPr/>
          <p:nvPr/>
        </p:nvGrpSpPr>
        <p:grpSpPr>
          <a:xfrm>
            <a:off x="1247772" y="754555"/>
            <a:ext cx="6801068" cy="4816905"/>
            <a:chOff x="1371603" y="807720"/>
            <a:chExt cx="3368597" cy="4815939"/>
          </a:xfrm>
        </p:grpSpPr>
        <p:sp>
          <p:nvSpPr>
            <p:cNvPr id="14" name="CaixaDeTexto 6"/>
            <p:cNvSpPr txBox="1"/>
            <p:nvPr/>
          </p:nvSpPr>
          <p:spPr>
            <a:xfrm>
              <a:off x="1371603" y="1376342"/>
              <a:ext cx="3368037" cy="4247317"/>
            </a:xfrm>
            <a:prstGeom prst="rect">
              <a:avLst/>
            </a:prstGeom>
            <a:solidFill>
              <a:schemeClr val="bg1">
                <a:lumMod val="75000"/>
                <a:alpha val="71000"/>
              </a:schemeClr>
            </a:solidFill>
          </p:spPr>
          <p:txBody>
            <a:bodyPr wrap="square" rtlCol="0">
              <a:spAutoFit/>
            </a:bodyPr>
            <a:lstStyle/>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a:p>
          </p:txBody>
        </p:sp>
        <p:sp>
          <p:nvSpPr>
            <p:cNvPr id="15" name="Rectangle 6"/>
            <p:cNvSpPr/>
            <p:nvPr/>
          </p:nvSpPr>
          <p:spPr>
            <a:xfrm>
              <a:off x="1372163" y="807720"/>
              <a:ext cx="3368037" cy="568623"/>
            </a:xfrm>
            <a:prstGeom prst="rect">
              <a:avLst/>
            </a:prstGeom>
            <a:solidFill>
              <a:schemeClr val="tx1">
                <a:lumMod val="65000"/>
                <a:lumOff val="35000"/>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27"/>
          <p:cNvSpPr txBox="1"/>
          <p:nvPr/>
        </p:nvSpPr>
        <p:spPr>
          <a:xfrm>
            <a:off x="1254640" y="765188"/>
            <a:ext cx="3352797" cy="584775"/>
          </a:xfrm>
          <a:prstGeom prst="rect">
            <a:avLst/>
          </a:prstGeom>
          <a:noFill/>
        </p:spPr>
        <p:txBody>
          <a:bodyPr wrap="square" rtlCol="0">
            <a:spAutoFit/>
          </a:bodyPr>
          <a:lstStyle/>
          <a:p>
            <a:pPr algn="ctr"/>
            <a:r>
              <a:rPr lang="en-US" sz="3200" dirty="0" err="1" smtClean="0">
                <a:solidFill>
                  <a:schemeClr val="bg1"/>
                </a:solidFill>
              </a:rPr>
              <a:t>Banco</a:t>
            </a:r>
            <a:r>
              <a:rPr lang="en-US" sz="3200" dirty="0" smtClean="0">
                <a:solidFill>
                  <a:schemeClr val="bg1"/>
                </a:solidFill>
              </a:rPr>
              <a:t> Sol</a:t>
            </a:r>
            <a:endParaRPr lang="en-US" sz="3200" dirty="0">
              <a:solidFill>
                <a:schemeClr val="bg1"/>
              </a:solidFill>
            </a:endParaRPr>
          </a:p>
        </p:txBody>
      </p:sp>
      <p:sp>
        <p:nvSpPr>
          <p:cNvPr id="17" name="Rectângulo 16"/>
          <p:cNvSpPr/>
          <p:nvPr/>
        </p:nvSpPr>
        <p:spPr>
          <a:xfrm>
            <a:off x="1570843" y="1400325"/>
            <a:ext cx="6277108" cy="3970318"/>
          </a:xfrm>
          <a:prstGeom prst="rect">
            <a:avLst/>
          </a:prstGeom>
        </p:spPr>
        <p:txBody>
          <a:bodyPr wrap="square">
            <a:spAutoFit/>
          </a:bodyPr>
          <a:lstStyle/>
          <a:p>
            <a:pPr algn="just"/>
            <a:r>
              <a:rPr lang="en-US" b="1" dirty="0" smtClean="0"/>
              <a:t>Welcome,</a:t>
            </a:r>
          </a:p>
          <a:p>
            <a:pPr algn="just"/>
            <a:endParaRPr lang="en-US" b="1" dirty="0" smtClean="0"/>
          </a:p>
          <a:p>
            <a:pPr algn="just"/>
            <a:r>
              <a:rPr lang="en-US" dirty="0" smtClean="0"/>
              <a:t>Here you can understand how </a:t>
            </a:r>
            <a:r>
              <a:rPr lang="en-US" dirty="0" err="1" smtClean="0"/>
              <a:t>Banco</a:t>
            </a:r>
            <a:r>
              <a:rPr lang="en-US" dirty="0" smtClean="0"/>
              <a:t> Sol idea started.</a:t>
            </a:r>
          </a:p>
          <a:p>
            <a:pPr algn="just"/>
            <a:r>
              <a:rPr lang="en-US" dirty="0" smtClean="0"/>
              <a:t>The team wanted to </a:t>
            </a:r>
            <a:r>
              <a:rPr lang="en-US" dirty="0" err="1" smtClean="0"/>
              <a:t>developt</a:t>
            </a:r>
            <a:r>
              <a:rPr lang="en-US" dirty="0" smtClean="0"/>
              <a:t>  a project in a way that people will understand and know the importance of solar panel. This idea will allow you to rest, relax  and even inform you about solar energy.</a:t>
            </a:r>
          </a:p>
          <a:p>
            <a:pPr algn="just"/>
            <a:r>
              <a:rPr lang="en-US" dirty="0" smtClean="0"/>
              <a:t>The energy for the music you are listening now, it’s collected by the solar panel. It’s green and doesn’t have any costs to produce it.</a:t>
            </a:r>
          </a:p>
          <a:p>
            <a:pPr algn="just"/>
            <a:r>
              <a:rPr lang="en-US" dirty="0" smtClean="0"/>
              <a:t>The sunlight is collected and transferred by the solar panel to a </a:t>
            </a:r>
            <a:r>
              <a:rPr lang="en-US" dirty="0" err="1" smtClean="0"/>
              <a:t>batery</a:t>
            </a:r>
            <a:r>
              <a:rPr lang="en-US" dirty="0" smtClean="0"/>
              <a:t>. This is necessary  because the  sunlight isn’t continuous.</a:t>
            </a:r>
            <a:br>
              <a:rPr lang="en-US" dirty="0" smtClean="0"/>
            </a:br>
            <a:r>
              <a:rPr lang="en-US" dirty="0" smtClean="0"/>
              <a:t>With the help of the </a:t>
            </a:r>
            <a:r>
              <a:rPr lang="en-US" dirty="0" err="1" smtClean="0"/>
              <a:t>batery</a:t>
            </a:r>
            <a:r>
              <a:rPr lang="en-US" dirty="0" smtClean="0"/>
              <a:t> you can enjoy music </a:t>
            </a:r>
            <a:r>
              <a:rPr lang="en-US" dirty="0" err="1" smtClean="0"/>
              <a:t>everytime</a:t>
            </a:r>
            <a:r>
              <a:rPr lang="en-US" dirty="0" smtClean="0"/>
              <a:t> you seat on this bench.</a:t>
            </a:r>
          </a:p>
        </p:txBody>
      </p:sp>
    </p:spTree>
    <p:extLst>
      <p:ext uri="{BB962C8B-B14F-4D97-AF65-F5344CB8AC3E}">
        <p14:creationId xmlns="" xmlns:p14="http://schemas.microsoft.com/office/powerpoint/2010/main" val="285167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17" descr="transferir.jpg">
            <a:hlinkClick r:id="rId3" action="ppaction://hlinksldjump"/>
          </p:cNvPr>
          <p:cNvPicPr>
            <a:picLocks noChangeAspect="1"/>
          </p:cNvPicPr>
          <p:nvPr/>
        </p:nvPicPr>
        <p:blipFill>
          <a:blip r:embed="rId4">
            <a:duotone>
              <a:schemeClr val="accent6">
                <a:shade val="45000"/>
                <a:satMod val="135000"/>
              </a:schemeClr>
              <a:prstClr val="white"/>
            </a:duotone>
          </a:blip>
          <a:stretch>
            <a:fillRect/>
          </a:stretch>
        </p:blipFill>
        <p:spPr>
          <a:xfrm>
            <a:off x="7034881" y="5225354"/>
            <a:ext cx="831240" cy="812930"/>
          </a:xfrm>
          <a:prstGeom prst="rect">
            <a:avLst/>
          </a:prstGeom>
        </p:spPr>
      </p:pic>
      <p:sp>
        <p:nvSpPr>
          <p:cNvPr id="4" name="Rectangle 3"/>
          <p:cNvSpPr/>
          <p:nvPr/>
        </p:nvSpPr>
        <p:spPr>
          <a:xfrm>
            <a:off x="0" y="205740"/>
            <a:ext cx="1111250" cy="34925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5" name="Rectangle 4"/>
          <p:cNvSpPr/>
          <p:nvPr/>
        </p:nvSpPr>
        <p:spPr>
          <a:xfrm>
            <a:off x="1096010" y="6096000"/>
            <a:ext cx="7953375" cy="569595"/>
          </a:xfrm>
          <a:prstGeom prst="rect">
            <a:avLst/>
          </a:prstGeom>
          <a:solidFill>
            <a:srgbClr val="7D11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27"/>
          <p:cNvSpPr txBox="1"/>
          <p:nvPr/>
        </p:nvSpPr>
        <p:spPr>
          <a:xfrm>
            <a:off x="1371603" y="807720"/>
            <a:ext cx="3352797" cy="584775"/>
          </a:xfrm>
          <a:prstGeom prst="rect">
            <a:avLst/>
          </a:prstGeom>
          <a:noFill/>
        </p:spPr>
        <p:txBody>
          <a:bodyPr wrap="square" rtlCol="0">
            <a:spAutoFit/>
          </a:bodyPr>
          <a:lstStyle/>
          <a:p>
            <a:pPr algn="ctr"/>
            <a:r>
              <a:rPr lang="en-US" sz="3200" dirty="0" smtClean="0">
                <a:solidFill>
                  <a:schemeClr val="bg1"/>
                </a:solidFill>
              </a:rPr>
              <a:t>Question game</a:t>
            </a:r>
            <a:endParaRPr lang="en-US" sz="3200" dirty="0">
              <a:solidFill>
                <a:schemeClr val="bg1"/>
              </a:solidFill>
            </a:endParaRPr>
          </a:p>
        </p:txBody>
      </p:sp>
      <p:grpSp>
        <p:nvGrpSpPr>
          <p:cNvPr id="21" name="Grupo 6"/>
          <p:cNvGrpSpPr/>
          <p:nvPr/>
        </p:nvGrpSpPr>
        <p:grpSpPr>
          <a:xfrm>
            <a:off x="1313798" y="699851"/>
            <a:ext cx="6799938" cy="4910188"/>
            <a:chOff x="1371603" y="778268"/>
            <a:chExt cx="3368037" cy="4939640"/>
          </a:xfrm>
        </p:grpSpPr>
        <p:sp>
          <p:nvSpPr>
            <p:cNvPr id="22" name="CaixaDeTexto 6"/>
            <p:cNvSpPr txBox="1"/>
            <p:nvPr/>
          </p:nvSpPr>
          <p:spPr>
            <a:xfrm>
              <a:off x="1371603" y="1376342"/>
              <a:ext cx="3368037" cy="4341566"/>
            </a:xfrm>
            <a:prstGeom prst="rect">
              <a:avLst/>
            </a:prstGeom>
            <a:solidFill>
              <a:schemeClr val="bg1">
                <a:lumMod val="75000"/>
                <a:alpha val="55000"/>
              </a:schemeClr>
            </a:solidFill>
          </p:spPr>
          <p:txBody>
            <a:bodyPr wrap="square" rtlCol="0">
              <a:spAutoFit/>
            </a:bodyPr>
            <a:lstStyle/>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a:p>
          </p:txBody>
        </p:sp>
        <p:sp>
          <p:nvSpPr>
            <p:cNvPr id="23" name="Rectangle 6"/>
            <p:cNvSpPr/>
            <p:nvPr/>
          </p:nvSpPr>
          <p:spPr>
            <a:xfrm>
              <a:off x="1371603" y="778268"/>
              <a:ext cx="3368037" cy="614227"/>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sp>
        <p:nvSpPr>
          <p:cNvPr id="24" name="TextBox 27"/>
          <p:cNvSpPr txBox="1"/>
          <p:nvPr/>
        </p:nvSpPr>
        <p:spPr>
          <a:xfrm>
            <a:off x="1267501" y="699851"/>
            <a:ext cx="3352797" cy="584775"/>
          </a:xfrm>
          <a:prstGeom prst="rect">
            <a:avLst/>
          </a:prstGeom>
          <a:noFill/>
        </p:spPr>
        <p:txBody>
          <a:bodyPr wrap="square" rtlCol="0">
            <a:spAutoFit/>
          </a:bodyPr>
          <a:lstStyle/>
          <a:p>
            <a:pPr algn="ctr"/>
            <a:r>
              <a:rPr lang="en-US" sz="3200" dirty="0" smtClean="0">
                <a:solidFill>
                  <a:schemeClr val="bg1"/>
                </a:solidFill>
              </a:rPr>
              <a:t>Question game</a:t>
            </a:r>
            <a:endParaRPr lang="en-US" sz="3200" dirty="0">
              <a:solidFill>
                <a:schemeClr val="bg1"/>
              </a:solidFill>
            </a:endParaRPr>
          </a:p>
        </p:txBody>
      </p:sp>
      <p:sp>
        <p:nvSpPr>
          <p:cNvPr id="25" name="CaixaDeTexto 24"/>
          <p:cNvSpPr txBox="1"/>
          <p:nvPr/>
        </p:nvSpPr>
        <p:spPr>
          <a:xfrm>
            <a:off x="1908996" y="1698009"/>
            <a:ext cx="5252483" cy="830997"/>
          </a:xfrm>
          <a:prstGeom prst="rect">
            <a:avLst/>
          </a:prstGeom>
          <a:noFill/>
        </p:spPr>
        <p:txBody>
          <a:bodyPr wrap="square" rtlCol="0">
            <a:spAutoFit/>
          </a:bodyPr>
          <a:lstStyle/>
          <a:p>
            <a:r>
              <a:rPr lang="pt-PT" sz="2400" dirty="0" err="1" smtClean="0"/>
              <a:t>Is</a:t>
            </a:r>
            <a:r>
              <a:rPr lang="pt-PT" sz="2400" dirty="0" smtClean="0"/>
              <a:t> solar </a:t>
            </a:r>
            <a:r>
              <a:rPr lang="pt-PT" sz="2400" dirty="0" err="1" smtClean="0"/>
              <a:t>energy</a:t>
            </a:r>
            <a:r>
              <a:rPr lang="pt-PT" sz="2400" dirty="0" smtClean="0"/>
              <a:t> na </a:t>
            </a:r>
            <a:r>
              <a:rPr lang="pt-PT" sz="2400" dirty="0" err="1" smtClean="0"/>
              <a:t>option</a:t>
            </a:r>
            <a:r>
              <a:rPr lang="pt-PT" sz="2400" dirty="0" smtClean="0"/>
              <a:t> for </a:t>
            </a:r>
            <a:r>
              <a:rPr lang="pt-PT" sz="2400" dirty="0" err="1" smtClean="0"/>
              <a:t>fossils</a:t>
            </a:r>
            <a:r>
              <a:rPr lang="pt-PT" sz="2400" dirty="0" smtClean="0"/>
              <a:t> </a:t>
            </a:r>
            <a:r>
              <a:rPr lang="pt-PT" sz="2400" dirty="0" err="1" smtClean="0"/>
              <a:t>fuels</a:t>
            </a:r>
            <a:r>
              <a:rPr lang="pt-PT" sz="2400" dirty="0" smtClean="0"/>
              <a:t>? </a:t>
            </a:r>
            <a:endParaRPr lang="pt-PT" sz="2400" dirty="0"/>
          </a:p>
        </p:txBody>
      </p:sp>
      <p:sp>
        <p:nvSpPr>
          <p:cNvPr id="26" name="TextBox 33"/>
          <p:cNvSpPr txBox="1"/>
          <p:nvPr/>
        </p:nvSpPr>
        <p:spPr>
          <a:xfrm rot="10800000">
            <a:off x="2109636" y="2709643"/>
            <a:ext cx="2308643" cy="369332"/>
          </a:xfrm>
          <a:prstGeom prst="rect">
            <a:avLst/>
          </a:prstGeom>
          <a:solidFill>
            <a:schemeClr val="accent6">
              <a:lumMod val="75000"/>
            </a:schemeClr>
          </a:solidFill>
          <a:ln>
            <a:solidFill>
              <a:srgbClr val="D9D9D9"/>
            </a:solidFill>
          </a:ln>
          <a:scene3d>
            <a:camera prst="orthographicFront"/>
            <a:lightRig rig="threePt" dir="t"/>
          </a:scene3d>
          <a:sp3d>
            <a:bevelT/>
          </a:sp3d>
        </p:spPr>
        <p:txBody>
          <a:bodyPr wrap="square" rtlCol="0">
            <a:spAutoFit/>
          </a:bodyPr>
          <a:lstStyle>
            <a:defPPr>
              <a:defRPr lang="en-US"/>
            </a:defPPr>
          </a:lstStyle>
          <a:p>
            <a:endParaRPr lang="en-US" dirty="0"/>
          </a:p>
        </p:txBody>
      </p:sp>
      <p:sp>
        <p:nvSpPr>
          <p:cNvPr id="27" name="TextBox 33"/>
          <p:cNvSpPr txBox="1"/>
          <p:nvPr/>
        </p:nvSpPr>
        <p:spPr>
          <a:xfrm rot="10800000">
            <a:off x="2101520" y="3139451"/>
            <a:ext cx="2308643" cy="369332"/>
          </a:xfrm>
          <a:prstGeom prst="rect">
            <a:avLst/>
          </a:prstGeom>
          <a:solidFill>
            <a:schemeClr val="tx1">
              <a:lumMod val="85000"/>
              <a:lumOff val="15000"/>
            </a:schemeClr>
          </a:solidFill>
          <a:ln>
            <a:solidFill>
              <a:srgbClr val="D9D9D9"/>
            </a:solidFill>
          </a:ln>
          <a:scene3d>
            <a:camera prst="orthographicFront"/>
            <a:lightRig rig="threePt" dir="t"/>
          </a:scene3d>
          <a:sp3d>
            <a:bevelT/>
          </a:sp3d>
        </p:spPr>
        <p:txBody>
          <a:bodyPr wrap="square" rtlCol="0">
            <a:spAutoFit/>
          </a:bodyPr>
          <a:lstStyle>
            <a:defPPr>
              <a:defRPr lang="en-US"/>
            </a:defPPr>
          </a:lstStyle>
          <a:p>
            <a:endParaRPr lang="en-US" dirty="0"/>
          </a:p>
        </p:txBody>
      </p:sp>
      <p:sp>
        <p:nvSpPr>
          <p:cNvPr id="28" name="CaixaDeTexto 27"/>
          <p:cNvSpPr txBox="1"/>
          <p:nvPr/>
        </p:nvSpPr>
        <p:spPr>
          <a:xfrm>
            <a:off x="2109635" y="2699126"/>
            <a:ext cx="1773059" cy="379849"/>
          </a:xfrm>
          <a:prstGeom prst="rect">
            <a:avLst/>
          </a:prstGeom>
          <a:noFill/>
        </p:spPr>
        <p:txBody>
          <a:bodyPr wrap="square" rtlCol="0">
            <a:spAutoFit/>
          </a:bodyPr>
          <a:lstStyle/>
          <a:p>
            <a:r>
              <a:rPr lang="pt-PT" dirty="0" err="1" smtClean="0"/>
              <a:t>Yes</a:t>
            </a:r>
            <a:endParaRPr lang="pt-PT" dirty="0"/>
          </a:p>
        </p:txBody>
      </p:sp>
      <p:sp>
        <p:nvSpPr>
          <p:cNvPr id="29" name="CaixaDeTexto 28"/>
          <p:cNvSpPr txBox="1"/>
          <p:nvPr/>
        </p:nvSpPr>
        <p:spPr>
          <a:xfrm>
            <a:off x="2109635" y="3139451"/>
            <a:ext cx="1773059" cy="379849"/>
          </a:xfrm>
          <a:prstGeom prst="rect">
            <a:avLst/>
          </a:prstGeom>
          <a:noFill/>
        </p:spPr>
        <p:txBody>
          <a:bodyPr wrap="square" rtlCol="0">
            <a:spAutoFit/>
          </a:bodyPr>
          <a:lstStyle/>
          <a:p>
            <a:r>
              <a:rPr lang="pt-PT" dirty="0" smtClean="0">
                <a:solidFill>
                  <a:schemeClr val="bg1"/>
                </a:solidFill>
              </a:rPr>
              <a:t>No</a:t>
            </a:r>
            <a:endParaRPr lang="pt-PT" dirty="0">
              <a:solidFill>
                <a:schemeClr val="bg1"/>
              </a:solidFill>
            </a:endParaRPr>
          </a:p>
        </p:txBody>
      </p:sp>
      <p:pic>
        <p:nvPicPr>
          <p:cNvPr id="16" name="Picture 23" descr="http://www.clker.com/cliparts/9/Z/3/E/N/K/sun-hi.png"/>
          <p:cNvPicPr>
            <a:picLocks noChangeAspect="1" noChangeArrowheads="1"/>
          </p:cNvPicPr>
          <p:nvPr/>
        </p:nvPicPr>
        <p:blipFill>
          <a:blip r:embed="rId5">
            <a:lum bright="10000" contrast="40000"/>
          </a:blip>
          <a:srcRect/>
          <a:stretch>
            <a:fillRect/>
          </a:stretch>
        </p:blipFill>
        <p:spPr bwMode="auto">
          <a:xfrm rot="19508971">
            <a:off x="5099313" y="2915730"/>
            <a:ext cx="1968159" cy="1958318"/>
          </a:xfrm>
          <a:prstGeom prst="rect">
            <a:avLst/>
          </a:prstGeom>
          <a:noFill/>
        </p:spPr>
      </p:pic>
      <p:sp>
        <p:nvSpPr>
          <p:cNvPr id="20" name="Seta para a direita 19"/>
          <p:cNvSpPr/>
          <p:nvPr/>
        </p:nvSpPr>
        <p:spPr>
          <a:xfrm rot="10800000">
            <a:off x="6114407" y="5356022"/>
            <a:ext cx="838843" cy="66599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PT"/>
          </a:p>
        </p:txBody>
      </p:sp>
      <p:sp>
        <p:nvSpPr>
          <p:cNvPr id="30" name="Seta para a direita 29"/>
          <p:cNvSpPr/>
          <p:nvPr/>
        </p:nvSpPr>
        <p:spPr>
          <a:xfrm>
            <a:off x="7983901" y="5353244"/>
            <a:ext cx="838843" cy="66599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PT"/>
          </a:p>
        </p:txBody>
      </p:sp>
    </p:spTree>
    <p:extLst>
      <p:ext uri="{BB962C8B-B14F-4D97-AF65-F5344CB8AC3E}">
        <p14:creationId xmlns:p14="http://schemas.microsoft.com/office/powerpoint/2010/main" xmlns="" val="285167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4" descr="http://3.bp.blogspot.com/-sK-8Fdf6t64/T9Wp_Mf0KEI/AAAAAAAABZo/nRGCyYtWPMI/s320/Sol+desenho.jpg">
            <a:hlinkClick r:id="rId2" action="ppaction://hlinksldjump"/>
          </p:cNvPr>
          <p:cNvPicPr>
            <a:picLocks noChangeAspect="1" noChangeArrowheads="1"/>
          </p:cNvPicPr>
          <p:nvPr/>
        </p:nvPicPr>
        <p:blipFill>
          <a:blip r:embed="rId3"/>
          <a:srcRect/>
          <a:stretch>
            <a:fillRect/>
          </a:stretch>
        </p:blipFill>
        <p:spPr bwMode="auto">
          <a:xfrm>
            <a:off x="7969309" y="171477"/>
            <a:ext cx="1069420" cy="1133161"/>
          </a:xfrm>
          <a:prstGeom prst="rect">
            <a:avLst/>
          </a:prstGeom>
          <a:noFill/>
        </p:spPr>
      </p:pic>
      <p:sp>
        <p:nvSpPr>
          <p:cNvPr id="4" name="Rectangle 3"/>
          <p:cNvSpPr/>
          <p:nvPr/>
        </p:nvSpPr>
        <p:spPr>
          <a:xfrm>
            <a:off x="0" y="205740"/>
            <a:ext cx="1111250" cy="34925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5" name="Rectangle 4"/>
          <p:cNvSpPr/>
          <p:nvPr/>
        </p:nvSpPr>
        <p:spPr>
          <a:xfrm>
            <a:off x="1156970" y="6057899"/>
            <a:ext cx="7953375" cy="569595"/>
          </a:xfrm>
          <a:prstGeom prst="rect">
            <a:avLst/>
          </a:prstGeom>
          <a:solidFill>
            <a:srgbClr val="7D11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upo 12"/>
          <p:cNvGrpSpPr/>
          <p:nvPr/>
        </p:nvGrpSpPr>
        <p:grpSpPr>
          <a:xfrm>
            <a:off x="1195745" y="584427"/>
            <a:ext cx="6769169" cy="4910188"/>
            <a:chOff x="1371603" y="807720"/>
            <a:chExt cx="3352797" cy="4910188"/>
          </a:xfrm>
        </p:grpSpPr>
        <p:sp>
          <p:nvSpPr>
            <p:cNvPr id="26" name="CaixaDeTexto 6"/>
            <p:cNvSpPr txBox="1"/>
            <p:nvPr/>
          </p:nvSpPr>
          <p:spPr>
            <a:xfrm>
              <a:off x="1371603" y="1376342"/>
              <a:ext cx="3352797" cy="4341566"/>
            </a:xfrm>
            <a:prstGeom prst="rect">
              <a:avLst/>
            </a:prstGeom>
            <a:solidFill>
              <a:schemeClr val="bg1">
                <a:lumMod val="75000"/>
                <a:alpha val="71000"/>
              </a:schemeClr>
            </a:solidFill>
          </p:spPr>
          <p:txBody>
            <a:bodyPr wrap="square" rtlCol="0">
              <a:spAutoFit/>
            </a:bodyPr>
            <a:lstStyle/>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a:p>
          </p:txBody>
        </p:sp>
        <p:sp>
          <p:nvSpPr>
            <p:cNvPr id="27" name="Rectangle 6"/>
            <p:cNvSpPr/>
            <p:nvPr/>
          </p:nvSpPr>
          <p:spPr>
            <a:xfrm>
              <a:off x="1371603" y="807720"/>
              <a:ext cx="3352797" cy="568623"/>
            </a:xfrm>
            <a:prstGeom prst="rect">
              <a:avLst/>
            </a:prstGeom>
            <a:solidFill>
              <a:schemeClr val="tx1">
                <a:lumMod val="65000"/>
                <a:lumOff val="35000"/>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TextBox 27"/>
          <p:cNvSpPr txBox="1"/>
          <p:nvPr/>
        </p:nvSpPr>
        <p:spPr>
          <a:xfrm>
            <a:off x="1275906" y="637592"/>
            <a:ext cx="3352797" cy="584775"/>
          </a:xfrm>
          <a:prstGeom prst="rect">
            <a:avLst/>
          </a:prstGeom>
          <a:noFill/>
        </p:spPr>
        <p:txBody>
          <a:bodyPr wrap="square" rtlCol="0">
            <a:spAutoFit/>
          </a:bodyPr>
          <a:lstStyle/>
          <a:p>
            <a:pPr algn="ctr"/>
            <a:r>
              <a:rPr lang="en-US" sz="3200" dirty="0" smtClean="0">
                <a:solidFill>
                  <a:schemeClr val="bg1"/>
                </a:solidFill>
              </a:rPr>
              <a:t>Solar energy</a:t>
            </a:r>
            <a:endParaRPr lang="en-US" sz="3200" dirty="0">
              <a:solidFill>
                <a:schemeClr val="bg1"/>
              </a:solidFill>
            </a:endParaRPr>
          </a:p>
        </p:txBody>
      </p:sp>
      <p:sp>
        <p:nvSpPr>
          <p:cNvPr id="29" name="TextBox 28"/>
          <p:cNvSpPr txBox="1"/>
          <p:nvPr/>
        </p:nvSpPr>
        <p:spPr>
          <a:xfrm>
            <a:off x="1569720" y="1752600"/>
            <a:ext cx="2956560" cy="461665"/>
          </a:xfrm>
          <a:prstGeom prst="rect">
            <a:avLst/>
          </a:prstGeom>
          <a:noFill/>
        </p:spPr>
        <p:txBody>
          <a:bodyPr wrap="square" rtlCol="0">
            <a:spAutoFit/>
          </a:bodyPr>
          <a:lstStyle/>
          <a:p>
            <a:pPr>
              <a:buFont typeface="Arial" pitchFamily="34" charset="0"/>
              <a:buChar char="•"/>
            </a:pPr>
            <a:endParaRPr lang="en-US" sz="2400" dirty="0" smtClean="0"/>
          </a:p>
        </p:txBody>
      </p:sp>
      <p:sp>
        <p:nvSpPr>
          <p:cNvPr id="14" name="Rectângulo 13"/>
          <p:cNvSpPr/>
          <p:nvPr/>
        </p:nvSpPr>
        <p:spPr>
          <a:xfrm>
            <a:off x="1485779" y="953749"/>
            <a:ext cx="6277108" cy="3139321"/>
          </a:xfrm>
          <a:prstGeom prst="rect">
            <a:avLst/>
          </a:prstGeom>
        </p:spPr>
        <p:txBody>
          <a:bodyPr wrap="square">
            <a:spAutoFit/>
          </a:bodyPr>
          <a:lstStyle/>
          <a:p>
            <a:pPr algn="just"/>
            <a:endParaRPr lang="en-US" b="1" dirty="0" smtClean="0"/>
          </a:p>
          <a:p>
            <a:pPr algn="just"/>
            <a:r>
              <a:rPr lang="en-US" dirty="0" smtClean="0"/>
              <a:t>Almost all energy on earth as its origin from the sun, it heats the earth and enable life. It creates the winds and is the driving force for the water cycle, It makes the plants grow so we can have energy in form of food and </a:t>
            </a:r>
            <a:r>
              <a:rPr lang="en-US" dirty="0" err="1" smtClean="0"/>
              <a:t>biofuels</a:t>
            </a:r>
            <a:r>
              <a:rPr lang="en-US" dirty="0" smtClean="0"/>
              <a:t> and it was even the source to all fossil fuels in the beginning.</a:t>
            </a:r>
          </a:p>
          <a:p>
            <a:pPr algn="just"/>
            <a:r>
              <a:rPr lang="en-US" dirty="0" smtClean="0"/>
              <a:t/>
            </a:r>
            <a:br>
              <a:rPr lang="en-US" dirty="0" smtClean="0"/>
            </a:br>
            <a:r>
              <a:rPr lang="en-US" dirty="0" smtClean="0"/>
              <a:t>There is two kinds of solar power we use for our homes. Solar heating, where the heat from the sun is used to heat our water, and photovoltaic energy, where the energy in the light is transformed to electric energy.</a:t>
            </a:r>
          </a:p>
        </p:txBody>
      </p:sp>
      <p:sp>
        <p:nvSpPr>
          <p:cNvPr id="16" name="TextBox 33"/>
          <p:cNvSpPr txBox="1"/>
          <p:nvPr/>
        </p:nvSpPr>
        <p:spPr>
          <a:xfrm>
            <a:off x="1569720" y="4533744"/>
            <a:ext cx="2308643" cy="369332"/>
          </a:xfrm>
          <a:prstGeom prst="rect">
            <a:avLst/>
          </a:prstGeom>
          <a:solidFill>
            <a:schemeClr val="accent6">
              <a:lumMod val="60000"/>
              <a:lumOff val="40000"/>
            </a:schemeClr>
          </a:solidFill>
          <a:ln>
            <a:solidFill>
              <a:schemeClr val="tx1"/>
            </a:solidFill>
          </a:ln>
          <a:scene3d>
            <a:camera prst="orthographicFront"/>
            <a:lightRig rig="threePt" dir="t"/>
          </a:scene3d>
          <a:sp3d>
            <a:bevelT/>
          </a:sp3d>
        </p:spPr>
        <p:txBody>
          <a:bodyPr wrap="square" rtlCol="0">
            <a:spAutoFit/>
          </a:bodyPr>
          <a:lstStyle>
            <a:defPPr>
              <a:defRPr lang="en-US"/>
            </a:defPPr>
          </a:lstStyle>
          <a:p>
            <a:endParaRPr lang="en-US" dirty="0"/>
          </a:p>
        </p:txBody>
      </p:sp>
      <p:sp>
        <p:nvSpPr>
          <p:cNvPr id="18" name="TextBox 33"/>
          <p:cNvSpPr txBox="1"/>
          <p:nvPr/>
        </p:nvSpPr>
        <p:spPr>
          <a:xfrm>
            <a:off x="5164734" y="4533744"/>
            <a:ext cx="2308643" cy="369332"/>
          </a:xfrm>
          <a:prstGeom prst="rect">
            <a:avLst/>
          </a:prstGeom>
          <a:solidFill>
            <a:schemeClr val="accent6">
              <a:lumMod val="60000"/>
              <a:lumOff val="40000"/>
            </a:schemeClr>
          </a:solidFill>
          <a:ln>
            <a:solidFill>
              <a:schemeClr val="tx1"/>
            </a:solidFill>
          </a:ln>
          <a:scene3d>
            <a:camera prst="orthographicFront"/>
            <a:lightRig rig="threePt" dir="t"/>
          </a:scene3d>
          <a:sp3d>
            <a:bevelT/>
          </a:sp3d>
        </p:spPr>
        <p:txBody>
          <a:bodyPr wrap="square" rtlCol="0">
            <a:spAutoFit/>
          </a:bodyPr>
          <a:lstStyle>
            <a:defPPr>
              <a:defRPr lang="en-US"/>
            </a:defPPr>
          </a:lstStyle>
          <a:p>
            <a:endParaRPr lang="en-US" dirty="0"/>
          </a:p>
        </p:txBody>
      </p:sp>
      <p:sp>
        <p:nvSpPr>
          <p:cNvPr id="17" name="CaixaDeTexto 16"/>
          <p:cNvSpPr txBox="1"/>
          <p:nvPr/>
        </p:nvSpPr>
        <p:spPr>
          <a:xfrm>
            <a:off x="1569720" y="4533743"/>
            <a:ext cx="2545080" cy="369332"/>
          </a:xfrm>
          <a:prstGeom prst="rect">
            <a:avLst/>
          </a:prstGeom>
          <a:noFill/>
        </p:spPr>
        <p:txBody>
          <a:bodyPr wrap="square" rtlCol="0">
            <a:spAutoFit/>
          </a:bodyPr>
          <a:lstStyle/>
          <a:p>
            <a:pPr algn="ctr"/>
            <a:r>
              <a:rPr lang="pt-PT" dirty="0" smtClean="0"/>
              <a:t>Solar </a:t>
            </a:r>
            <a:r>
              <a:rPr lang="pt-PT" dirty="0" err="1" smtClean="0"/>
              <a:t>Panel</a:t>
            </a:r>
            <a:endParaRPr lang="pt-PT" dirty="0"/>
          </a:p>
        </p:txBody>
      </p:sp>
      <p:sp>
        <p:nvSpPr>
          <p:cNvPr id="19" name="CaixaDeTexto 18"/>
          <p:cNvSpPr txBox="1"/>
          <p:nvPr/>
        </p:nvSpPr>
        <p:spPr>
          <a:xfrm>
            <a:off x="5164734" y="4533744"/>
            <a:ext cx="2308643" cy="369332"/>
          </a:xfrm>
          <a:prstGeom prst="rect">
            <a:avLst/>
          </a:prstGeom>
          <a:noFill/>
        </p:spPr>
        <p:txBody>
          <a:bodyPr wrap="square" rtlCol="0">
            <a:spAutoFit/>
          </a:bodyPr>
          <a:lstStyle/>
          <a:p>
            <a:pPr algn="ctr"/>
            <a:r>
              <a:rPr lang="pt-PT" dirty="0" smtClean="0"/>
              <a:t>Solar </a:t>
            </a:r>
            <a:r>
              <a:rPr lang="pt-PT" dirty="0" err="1" smtClean="0"/>
              <a:t>Heater</a:t>
            </a:r>
            <a:endParaRPr lang="pt-PT" dirty="0"/>
          </a:p>
        </p:txBody>
      </p:sp>
      <p:pic>
        <p:nvPicPr>
          <p:cNvPr id="21" name="Imagem 20" descr="transferir.jpg">
            <a:hlinkClick r:id="rId4" action="ppaction://hlinksldjump"/>
          </p:cNvPr>
          <p:cNvPicPr>
            <a:picLocks noChangeAspect="1"/>
          </p:cNvPicPr>
          <p:nvPr/>
        </p:nvPicPr>
        <p:blipFill>
          <a:blip r:embed="rId5">
            <a:duotone>
              <a:schemeClr val="accent6">
                <a:shade val="45000"/>
                <a:satMod val="135000"/>
              </a:schemeClr>
              <a:prstClr val="white"/>
            </a:duotone>
          </a:blip>
          <a:stretch>
            <a:fillRect/>
          </a:stretch>
        </p:blipFill>
        <p:spPr>
          <a:xfrm>
            <a:off x="8019946" y="5164995"/>
            <a:ext cx="831240" cy="812930"/>
          </a:xfrm>
          <a:prstGeom prst="rect">
            <a:avLst/>
          </a:prstGeom>
        </p:spPr>
      </p:pic>
    </p:spTree>
    <p:extLst>
      <p:ext uri="{BB962C8B-B14F-4D97-AF65-F5344CB8AC3E}">
        <p14:creationId xmlns="" xmlns:p14="http://schemas.microsoft.com/office/powerpoint/2010/main" val="285167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5740"/>
            <a:ext cx="1111250" cy="34925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5" name="Rectangle 4"/>
          <p:cNvSpPr/>
          <p:nvPr/>
        </p:nvSpPr>
        <p:spPr>
          <a:xfrm>
            <a:off x="1156970" y="6057899"/>
            <a:ext cx="7953375" cy="569595"/>
          </a:xfrm>
          <a:prstGeom prst="rect">
            <a:avLst/>
          </a:prstGeom>
          <a:solidFill>
            <a:srgbClr val="7D11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Diagrama 5"/>
          <p:cNvGraphicFramePr/>
          <p:nvPr/>
        </p:nvGraphicFramePr>
        <p:xfrm>
          <a:off x="1156970" y="205740"/>
          <a:ext cx="7684770" cy="5636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ixaDeTexto 7"/>
          <p:cNvSpPr txBox="1"/>
          <p:nvPr/>
        </p:nvSpPr>
        <p:spPr>
          <a:xfrm>
            <a:off x="5943599" y="6057899"/>
            <a:ext cx="3970309" cy="369332"/>
          </a:xfrm>
          <a:prstGeom prst="rect">
            <a:avLst/>
          </a:prstGeom>
          <a:noFill/>
        </p:spPr>
        <p:txBody>
          <a:bodyPr wrap="square" rtlCol="0">
            <a:spAutoFit/>
          </a:bodyPr>
          <a:lstStyle/>
          <a:p>
            <a:pPr algn="ctr"/>
            <a:r>
              <a:rPr lang="pt-PT" dirty="0" err="1" smtClean="0">
                <a:solidFill>
                  <a:schemeClr val="bg1"/>
                </a:solidFill>
              </a:rPr>
              <a:t>Idea</a:t>
            </a:r>
            <a:endParaRPr lang="pt-PT" dirty="0">
              <a:solidFill>
                <a:schemeClr val="bg1"/>
              </a:solidFill>
            </a:endParaRPr>
          </a:p>
        </p:txBody>
      </p:sp>
    </p:spTree>
    <p:extLst>
      <p:ext uri="{BB962C8B-B14F-4D97-AF65-F5344CB8AC3E}">
        <p14:creationId xmlns:p14="http://schemas.microsoft.com/office/powerpoint/2010/main" xmlns="" val="285167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5740"/>
            <a:ext cx="1111250" cy="34925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5" name="Rectangle 4"/>
          <p:cNvSpPr/>
          <p:nvPr/>
        </p:nvSpPr>
        <p:spPr>
          <a:xfrm>
            <a:off x="1156970" y="6057899"/>
            <a:ext cx="7953375" cy="569595"/>
          </a:xfrm>
          <a:prstGeom prst="rect">
            <a:avLst/>
          </a:prstGeom>
          <a:solidFill>
            <a:srgbClr val="7D11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9" descr="bänk.jpg"/>
          <p:cNvPicPr>
            <a:picLocks noChangeAspect="1"/>
          </p:cNvPicPr>
          <p:nvPr/>
        </p:nvPicPr>
        <p:blipFill>
          <a:blip r:embed="rId2" cstate="print"/>
          <a:srcRect t="3295" r="1803" b="6560"/>
          <a:stretch>
            <a:fillRect/>
          </a:stretch>
        </p:blipFill>
        <p:spPr>
          <a:xfrm>
            <a:off x="1111250" y="3294276"/>
            <a:ext cx="3384376" cy="2592288"/>
          </a:xfrm>
          <a:prstGeom prst="rect">
            <a:avLst/>
          </a:prstGeom>
          <a:solidFill>
            <a:schemeClr val="bg2">
              <a:lumMod val="50000"/>
            </a:schemeClr>
          </a:solidFill>
        </p:spPr>
      </p:pic>
      <p:sp>
        <p:nvSpPr>
          <p:cNvPr id="7" name="Sun 8"/>
          <p:cNvSpPr/>
          <p:nvPr/>
        </p:nvSpPr>
        <p:spPr>
          <a:xfrm>
            <a:off x="5923656" y="0"/>
            <a:ext cx="2160240" cy="2088232"/>
          </a:xfrm>
          <a:prstGeom prst="su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Data 3"/>
          <p:cNvSpPr/>
          <p:nvPr/>
        </p:nvSpPr>
        <p:spPr>
          <a:xfrm rot="182624" flipV="1">
            <a:off x="3630549" y="846748"/>
            <a:ext cx="1923560" cy="1226921"/>
          </a:xfrm>
          <a:prstGeom prst="flowChartInputOutput">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n 1"/>
          <p:cNvSpPr/>
          <p:nvPr/>
        </p:nvSpPr>
        <p:spPr>
          <a:xfrm flipH="1">
            <a:off x="4592329" y="1484784"/>
            <a:ext cx="45719" cy="3384376"/>
          </a:xfrm>
          <a:prstGeom prst="can">
            <a:avLst/>
          </a:prstGeom>
          <a:solidFill>
            <a:srgbClr val="7D11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2">
                    <a:lumMod val="90000"/>
                  </a:schemeClr>
                </a:solidFill>
              </a:ln>
              <a:solidFill>
                <a:schemeClr val="bg2">
                  <a:lumMod val="50000"/>
                </a:schemeClr>
              </a:solidFill>
            </a:endParaRPr>
          </a:p>
        </p:txBody>
      </p:sp>
      <p:sp>
        <p:nvSpPr>
          <p:cNvPr id="10" name="Flowchart: Data 4"/>
          <p:cNvSpPr/>
          <p:nvPr/>
        </p:nvSpPr>
        <p:spPr>
          <a:xfrm>
            <a:off x="3826530" y="3140968"/>
            <a:ext cx="1368152" cy="864096"/>
          </a:xfrm>
          <a:prstGeom prst="flowChartInputOutput">
            <a:avLst/>
          </a:prstGeom>
          <a:solidFill>
            <a:schemeClr val="accent6">
              <a:lumMod val="60000"/>
              <a:lumOff val="40000"/>
            </a:schemeClr>
          </a:solidFill>
          <a:ln>
            <a:solidFill>
              <a:srgbClr val="7D1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50000"/>
                    <a:lumOff val="50000"/>
                  </a:schemeClr>
                </a:solidFill>
              </a:rPr>
              <a:t>Info  and </a:t>
            </a:r>
          </a:p>
          <a:p>
            <a:pPr algn="ctr"/>
            <a:r>
              <a:rPr lang="en-US" sz="1200" dirty="0" smtClean="0">
                <a:solidFill>
                  <a:schemeClr val="tx1">
                    <a:lumMod val="50000"/>
                    <a:lumOff val="50000"/>
                  </a:schemeClr>
                </a:solidFill>
              </a:rPr>
              <a:t>Music </a:t>
            </a:r>
            <a:r>
              <a:rPr lang="en-US" sz="1400" dirty="0" smtClean="0">
                <a:solidFill>
                  <a:schemeClr val="tx1">
                    <a:lumMod val="50000"/>
                    <a:lumOff val="50000"/>
                  </a:schemeClr>
                </a:solidFill>
              </a:rPr>
              <a:t>control </a:t>
            </a:r>
            <a:endParaRPr lang="en-US" sz="1400" dirty="0">
              <a:solidFill>
                <a:schemeClr val="tx1">
                  <a:lumMod val="50000"/>
                  <a:lumOff val="50000"/>
                </a:schemeClr>
              </a:solidFill>
            </a:endParaRPr>
          </a:p>
        </p:txBody>
      </p:sp>
      <p:sp>
        <p:nvSpPr>
          <p:cNvPr id="11" name="Cube 10"/>
          <p:cNvSpPr/>
          <p:nvPr/>
        </p:nvSpPr>
        <p:spPr>
          <a:xfrm>
            <a:off x="4186570" y="1350060"/>
            <a:ext cx="360040" cy="504056"/>
          </a:xfrm>
          <a:prstGeom prst="cub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p:cNvSpPr/>
          <p:nvPr/>
        </p:nvSpPr>
        <p:spPr>
          <a:xfrm>
            <a:off x="4592329" y="1376772"/>
            <a:ext cx="360040" cy="504056"/>
          </a:xfrm>
          <a:prstGeom prst="cub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82514" y="1580808"/>
            <a:ext cx="357790" cy="369332"/>
          </a:xfrm>
          <a:prstGeom prst="rect">
            <a:avLst/>
          </a:prstGeom>
        </p:spPr>
        <p:txBody>
          <a:bodyPr wrap="none">
            <a:spAutoFit/>
          </a:bodyPr>
          <a:lstStyle/>
          <a:p>
            <a:r>
              <a:rPr lang="nl-NL" dirty="0" smtClean="0"/>
              <a:t>♫</a:t>
            </a:r>
            <a:endParaRPr lang="en-US" dirty="0"/>
          </a:p>
        </p:txBody>
      </p:sp>
      <p:sp>
        <p:nvSpPr>
          <p:cNvPr id="14" name="Rectangle 13"/>
          <p:cNvSpPr/>
          <p:nvPr/>
        </p:nvSpPr>
        <p:spPr>
          <a:xfrm>
            <a:off x="4690626" y="1940848"/>
            <a:ext cx="1233030" cy="369332"/>
          </a:xfrm>
          <a:prstGeom prst="rect">
            <a:avLst/>
          </a:prstGeom>
        </p:spPr>
        <p:txBody>
          <a:bodyPr wrap="none">
            <a:spAutoFit/>
          </a:bodyPr>
          <a:lstStyle/>
          <a:p>
            <a:r>
              <a:rPr lang="nl-NL" dirty="0" smtClean="0"/>
              <a:t>♫      ♫    ♫</a:t>
            </a:r>
            <a:endParaRPr lang="en-US" dirty="0"/>
          </a:p>
        </p:txBody>
      </p:sp>
      <p:sp>
        <p:nvSpPr>
          <p:cNvPr id="15" name="Rectangle 14"/>
          <p:cNvSpPr/>
          <p:nvPr/>
        </p:nvSpPr>
        <p:spPr>
          <a:xfrm>
            <a:off x="3754522" y="1940848"/>
            <a:ext cx="357790" cy="369332"/>
          </a:xfrm>
          <a:prstGeom prst="rect">
            <a:avLst/>
          </a:prstGeom>
        </p:spPr>
        <p:txBody>
          <a:bodyPr wrap="none">
            <a:spAutoFit/>
          </a:bodyPr>
          <a:lstStyle/>
          <a:p>
            <a:r>
              <a:rPr lang="nl-NL" dirty="0" smtClean="0"/>
              <a:t>♫</a:t>
            </a:r>
            <a:endParaRPr lang="en-US" dirty="0"/>
          </a:p>
        </p:txBody>
      </p:sp>
      <p:sp>
        <p:nvSpPr>
          <p:cNvPr id="16" name="Rectangle 15"/>
          <p:cNvSpPr/>
          <p:nvPr/>
        </p:nvSpPr>
        <p:spPr>
          <a:xfrm>
            <a:off x="3394482" y="1868840"/>
            <a:ext cx="357790" cy="369332"/>
          </a:xfrm>
          <a:prstGeom prst="rect">
            <a:avLst/>
          </a:prstGeom>
        </p:spPr>
        <p:txBody>
          <a:bodyPr wrap="none">
            <a:spAutoFit/>
          </a:bodyPr>
          <a:lstStyle/>
          <a:p>
            <a:r>
              <a:rPr lang="nl-NL" dirty="0" smtClean="0"/>
              <a:t>♫</a:t>
            </a:r>
            <a:endParaRPr lang="en-US" dirty="0"/>
          </a:p>
        </p:txBody>
      </p:sp>
      <p:sp>
        <p:nvSpPr>
          <p:cNvPr id="17" name="Rectangle 16"/>
          <p:cNvSpPr/>
          <p:nvPr/>
        </p:nvSpPr>
        <p:spPr>
          <a:xfrm>
            <a:off x="5050666" y="1580808"/>
            <a:ext cx="357790" cy="369332"/>
          </a:xfrm>
          <a:prstGeom prst="rect">
            <a:avLst/>
          </a:prstGeom>
        </p:spPr>
        <p:txBody>
          <a:bodyPr wrap="none">
            <a:spAutoFit/>
          </a:bodyPr>
          <a:lstStyle/>
          <a:p>
            <a:r>
              <a:rPr lang="nl-NL" dirty="0" smtClean="0"/>
              <a:t>♫</a:t>
            </a:r>
            <a:endParaRPr lang="en-US" dirty="0"/>
          </a:p>
        </p:txBody>
      </p:sp>
      <p:sp>
        <p:nvSpPr>
          <p:cNvPr id="18" name="Rectangle 17"/>
          <p:cNvSpPr/>
          <p:nvPr/>
        </p:nvSpPr>
        <p:spPr>
          <a:xfrm>
            <a:off x="5338698" y="1724824"/>
            <a:ext cx="357790" cy="369332"/>
          </a:xfrm>
          <a:prstGeom prst="rect">
            <a:avLst/>
          </a:prstGeom>
        </p:spPr>
        <p:txBody>
          <a:bodyPr wrap="none">
            <a:spAutoFit/>
          </a:bodyPr>
          <a:lstStyle/>
          <a:p>
            <a:r>
              <a:rPr lang="nl-NL" dirty="0" smtClean="0"/>
              <a:t>♫</a:t>
            </a:r>
            <a:endParaRPr lang="en-US" dirty="0"/>
          </a:p>
        </p:txBody>
      </p:sp>
      <p:sp>
        <p:nvSpPr>
          <p:cNvPr id="19" name="Rectangle 18"/>
          <p:cNvSpPr/>
          <p:nvPr/>
        </p:nvSpPr>
        <p:spPr>
          <a:xfrm>
            <a:off x="2386370" y="2060848"/>
            <a:ext cx="357790" cy="369332"/>
          </a:xfrm>
          <a:prstGeom prst="rect">
            <a:avLst/>
          </a:prstGeom>
        </p:spPr>
        <p:txBody>
          <a:bodyPr wrap="none">
            <a:spAutoFit/>
          </a:bodyPr>
          <a:lstStyle/>
          <a:p>
            <a:r>
              <a:rPr lang="nl-NL" dirty="0" smtClean="0"/>
              <a:t>♫</a:t>
            </a:r>
            <a:endParaRPr lang="en-US" dirty="0"/>
          </a:p>
        </p:txBody>
      </p:sp>
      <p:sp>
        <p:nvSpPr>
          <p:cNvPr id="20" name="Rectangle 19"/>
          <p:cNvSpPr/>
          <p:nvPr/>
        </p:nvSpPr>
        <p:spPr>
          <a:xfrm>
            <a:off x="3322474" y="1628800"/>
            <a:ext cx="357790" cy="369332"/>
          </a:xfrm>
          <a:prstGeom prst="rect">
            <a:avLst/>
          </a:prstGeom>
        </p:spPr>
        <p:txBody>
          <a:bodyPr wrap="none">
            <a:spAutoFit/>
          </a:bodyPr>
          <a:lstStyle/>
          <a:p>
            <a:r>
              <a:rPr lang="nl-NL" dirty="0" smtClean="0"/>
              <a:t>♫</a:t>
            </a:r>
            <a:endParaRPr lang="en-US" dirty="0"/>
          </a:p>
        </p:txBody>
      </p:sp>
      <p:sp>
        <p:nvSpPr>
          <p:cNvPr id="21" name="Rectangle 20"/>
          <p:cNvSpPr/>
          <p:nvPr/>
        </p:nvSpPr>
        <p:spPr>
          <a:xfrm>
            <a:off x="3034442" y="2348880"/>
            <a:ext cx="357790" cy="369332"/>
          </a:xfrm>
          <a:prstGeom prst="rect">
            <a:avLst/>
          </a:prstGeom>
        </p:spPr>
        <p:txBody>
          <a:bodyPr wrap="none">
            <a:spAutoFit/>
          </a:bodyPr>
          <a:lstStyle/>
          <a:p>
            <a:r>
              <a:rPr lang="nl-NL" dirty="0" smtClean="0"/>
              <a:t>♫</a:t>
            </a:r>
            <a:endParaRPr lang="en-US" dirty="0"/>
          </a:p>
        </p:txBody>
      </p:sp>
      <p:sp>
        <p:nvSpPr>
          <p:cNvPr id="22" name="Rectangle 21"/>
          <p:cNvSpPr/>
          <p:nvPr/>
        </p:nvSpPr>
        <p:spPr>
          <a:xfrm>
            <a:off x="1187624" y="3284984"/>
            <a:ext cx="357790" cy="369332"/>
          </a:xfrm>
          <a:prstGeom prst="rect">
            <a:avLst/>
          </a:prstGeom>
        </p:spPr>
        <p:txBody>
          <a:bodyPr wrap="none">
            <a:spAutoFit/>
          </a:bodyPr>
          <a:lstStyle/>
          <a:p>
            <a:r>
              <a:rPr lang="nl-NL" dirty="0" smtClean="0"/>
              <a:t>♫</a:t>
            </a:r>
            <a:endParaRPr lang="en-US" dirty="0"/>
          </a:p>
        </p:txBody>
      </p:sp>
      <p:sp>
        <p:nvSpPr>
          <p:cNvPr id="23" name="Rectangle 22"/>
          <p:cNvSpPr/>
          <p:nvPr/>
        </p:nvSpPr>
        <p:spPr>
          <a:xfrm>
            <a:off x="2240104" y="1813466"/>
            <a:ext cx="357790" cy="369332"/>
          </a:xfrm>
          <a:prstGeom prst="rect">
            <a:avLst/>
          </a:prstGeom>
        </p:spPr>
        <p:txBody>
          <a:bodyPr wrap="none">
            <a:spAutoFit/>
          </a:bodyPr>
          <a:lstStyle/>
          <a:p>
            <a:r>
              <a:rPr lang="nl-NL" dirty="0" smtClean="0"/>
              <a:t>♫</a:t>
            </a:r>
            <a:endParaRPr lang="en-US" dirty="0"/>
          </a:p>
        </p:txBody>
      </p:sp>
      <p:sp>
        <p:nvSpPr>
          <p:cNvPr id="25" name="CaixaDeTexto 24"/>
          <p:cNvSpPr txBox="1"/>
          <p:nvPr/>
        </p:nvSpPr>
        <p:spPr>
          <a:xfrm>
            <a:off x="5458690" y="6083337"/>
            <a:ext cx="3970309" cy="369332"/>
          </a:xfrm>
          <a:prstGeom prst="rect">
            <a:avLst/>
          </a:prstGeom>
          <a:noFill/>
        </p:spPr>
        <p:txBody>
          <a:bodyPr wrap="square" rtlCol="0">
            <a:spAutoFit/>
          </a:bodyPr>
          <a:lstStyle/>
          <a:p>
            <a:pPr algn="ctr"/>
            <a:r>
              <a:rPr lang="pt-PT" dirty="0" smtClean="0">
                <a:solidFill>
                  <a:schemeClr val="bg1"/>
                </a:solidFill>
              </a:rPr>
              <a:t>Setup</a:t>
            </a:r>
          </a:p>
        </p:txBody>
      </p:sp>
    </p:spTree>
    <p:extLst>
      <p:ext uri="{BB962C8B-B14F-4D97-AF65-F5344CB8AC3E}">
        <p14:creationId xmlns:p14="http://schemas.microsoft.com/office/powerpoint/2010/main" xmlns="" val="285167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5740"/>
            <a:ext cx="1111250" cy="34925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5" name="Rectangle 4"/>
          <p:cNvSpPr/>
          <p:nvPr/>
        </p:nvSpPr>
        <p:spPr>
          <a:xfrm>
            <a:off x="1156970" y="6057899"/>
            <a:ext cx="7953375" cy="569595"/>
          </a:xfrm>
          <a:prstGeom prst="rect">
            <a:avLst/>
          </a:prstGeom>
          <a:solidFill>
            <a:srgbClr val="7D11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8" descr="DSC_8708.jpg"/>
          <p:cNvPicPr>
            <a:picLocks noChangeAspect="1"/>
          </p:cNvPicPr>
          <p:nvPr/>
        </p:nvPicPr>
        <p:blipFill>
          <a:blip r:embed="rId2"/>
          <a:stretch>
            <a:fillRect/>
          </a:stretch>
        </p:blipFill>
        <p:spPr>
          <a:xfrm>
            <a:off x="1156970" y="669290"/>
            <a:ext cx="7776972" cy="5184648"/>
          </a:xfrm>
          <a:prstGeom prst="rect">
            <a:avLst/>
          </a:prstGeom>
        </p:spPr>
      </p:pic>
      <p:sp>
        <p:nvSpPr>
          <p:cNvPr id="9" name="CaixaDeTexto 8"/>
          <p:cNvSpPr txBox="1"/>
          <p:nvPr/>
        </p:nvSpPr>
        <p:spPr>
          <a:xfrm>
            <a:off x="5458690" y="6083337"/>
            <a:ext cx="3970309" cy="369332"/>
          </a:xfrm>
          <a:prstGeom prst="rect">
            <a:avLst/>
          </a:prstGeom>
          <a:noFill/>
        </p:spPr>
        <p:txBody>
          <a:bodyPr wrap="square" rtlCol="0">
            <a:spAutoFit/>
          </a:bodyPr>
          <a:lstStyle/>
          <a:p>
            <a:pPr algn="ctr"/>
            <a:r>
              <a:rPr lang="pt-PT" dirty="0" smtClean="0">
                <a:solidFill>
                  <a:schemeClr val="bg1"/>
                </a:solidFill>
              </a:rPr>
              <a:t>Location: Largo Rosa</a:t>
            </a:r>
            <a:endParaRPr lang="pt-PT" dirty="0">
              <a:solidFill>
                <a:schemeClr val="bg1"/>
              </a:solidFill>
            </a:endParaRPr>
          </a:p>
        </p:txBody>
      </p:sp>
    </p:spTree>
    <p:extLst>
      <p:ext uri="{BB962C8B-B14F-4D97-AF65-F5344CB8AC3E}">
        <p14:creationId xmlns:p14="http://schemas.microsoft.com/office/powerpoint/2010/main" xmlns="" val="285167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5740"/>
            <a:ext cx="1111250" cy="34925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5" name="Rectangle 4"/>
          <p:cNvSpPr/>
          <p:nvPr/>
        </p:nvSpPr>
        <p:spPr>
          <a:xfrm>
            <a:off x="1156970" y="6057899"/>
            <a:ext cx="7953375" cy="569595"/>
          </a:xfrm>
          <a:prstGeom prst="rect">
            <a:avLst/>
          </a:prstGeom>
          <a:solidFill>
            <a:srgbClr val="7D11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Content Placeholder 3"/>
          <p:cNvGraphicFramePr>
            <a:graphicFrameLocks noGrp="1"/>
          </p:cNvGraphicFramePr>
          <p:nvPr>
            <p:ph sz="quarter" idx="1"/>
          </p:nvPr>
        </p:nvGraphicFramePr>
        <p:xfrm>
          <a:off x="-401783" y="554990"/>
          <a:ext cx="10280073" cy="5713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ixaDeTexto 7"/>
          <p:cNvSpPr txBox="1"/>
          <p:nvPr/>
        </p:nvSpPr>
        <p:spPr>
          <a:xfrm>
            <a:off x="5458690" y="6083337"/>
            <a:ext cx="3970309" cy="369332"/>
          </a:xfrm>
          <a:prstGeom prst="rect">
            <a:avLst/>
          </a:prstGeom>
          <a:noFill/>
        </p:spPr>
        <p:txBody>
          <a:bodyPr wrap="square" rtlCol="0">
            <a:spAutoFit/>
          </a:bodyPr>
          <a:lstStyle/>
          <a:p>
            <a:pPr algn="ctr"/>
            <a:r>
              <a:rPr lang="pt-PT" dirty="0" err="1" smtClean="0">
                <a:solidFill>
                  <a:schemeClr val="bg1"/>
                </a:solidFill>
              </a:rPr>
              <a:t>How</a:t>
            </a:r>
            <a:r>
              <a:rPr lang="pt-PT" dirty="0" smtClean="0">
                <a:solidFill>
                  <a:schemeClr val="bg1"/>
                </a:solidFill>
              </a:rPr>
              <a:t> </a:t>
            </a:r>
            <a:r>
              <a:rPr lang="pt-PT" dirty="0" err="1" smtClean="0">
                <a:solidFill>
                  <a:schemeClr val="bg1"/>
                </a:solidFill>
              </a:rPr>
              <a:t>it</a:t>
            </a:r>
            <a:r>
              <a:rPr lang="pt-PT" dirty="0" smtClean="0">
                <a:solidFill>
                  <a:schemeClr val="bg1"/>
                </a:solidFill>
              </a:rPr>
              <a:t> </a:t>
            </a:r>
            <a:r>
              <a:rPr lang="pt-PT" dirty="0" err="1" smtClean="0">
                <a:solidFill>
                  <a:schemeClr val="bg1"/>
                </a:solidFill>
              </a:rPr>
              <a:t>works</a:t>
            </a:r>
            <a:endParaRPr lang="pt-PT" dirty="0">
              <a:solidFill>
                <a:schemeClr val="bg1"/>
              </a:solidFill>
            </a:endParaRPr>
          </a:p>
        </p:txBody>
      </p:sp>
    </p:spTree>
    <p:extLst>
      <p:ext uri="{BB962C8B-B14F-4D97-AF65-F5344CB8AC3E}">
        <p14:creationId xmlns:p14="http://schemas.microsoft.com/office/powerpoint/2010/main" xmlns="" val="285167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4" descr="Schermafbeelding 2013-12-10 om 15.31.41.png"/>
          <p:cNvPicPr>
            <a:picLocks noChangeAspect="1"/>
          </p:cNvPicPr>
          <p:nvPr/>
        </p:nvPicPr>
        <p:blipFill>
          <a:blip r:embed="rId3"/>
          <a:stretch>
            <a:fillRect/>
          </a:stretch>
        </p:blipFill>
        <p:spPr>
          <a:xfrm>
            <a:off x="5327374" y="3704731"/>
            <a:ext cx="1809495" cy="1795359"/>
          </a:xfrm>
          <a:prstGeom prst="rect">
            <a:avLst/>
          </a:prstGeom>
        </p:spPr>
      </p:pic>
      <p:pic>
        <p:nvPicPr>
          <p:cNvPr id="8" name="Afbeelding 3" descr="ArduinoUno_R3_Front.jpg"/>
          <p:cNvPicPr>
            <a:picLocks noChangeAspect="1"/>
          </p:cNvPicPr>
          <p:nvPr/>
        </p:nvPicPr>
        <p:blipFill>
          <a:blip r:embed="rId4"/>
          <a:stretch>
            <a:fillRect/>
          </a:stretch>
        </p:blipFill>
        <p:spPr>
          <a:xfrm>
            <a:off x="4790661" y="1132467"/>
            <a:ext cx="3394418" cy="2345449"/>
          </a:xfrm>
          <a:prstGeom prst="rect">
            <a:avLst/>
          </a:prstGeom>
        </p:spPr>
      </p:pic>
      <p:sp>
        <p:nvSpPr>
          <p:cNvPr id="4" name="Rectangle 3"/>
          <p:cNvSpPr/>
          <p:nvPr/>
        </p:nvSpPr>
        <p:spPr>
          <a:xfrm>
            <a:off x="0" y="205740"/>
            <a:ext cx="1111250" cy="34925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5" name="Rectangle 4"/>
          <p:cNvSpPr/>
          <p:nvPr/>
        </p:nvSpPr>
        <p:spPr>
          <a:xfrm>
            <a:off x="1156970" y="6057899"/>
            <a:ext cx="7953375" cy="569595"/>
          </a:xfrm>
          <a:prstGeom prst="rect">
            <a:avLst/>
          </a:prstGeom>
          <a:solidFill>
            <a:srgbClr val="7D11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jdelijke aanduiding voor inhoud 2"/>
          <p:cNvSpPr>
            <a:spLocks noGrp="1"/>
          </p:cNvSpPr>
          <p:nvPr>
            <p:ph sz="quarter" idx="1"/>
          </p:nvPr>
        </p:nvSpPr>
        <p:spPr>
          <a:xfrm>
            <a:off x="612648" y="1600200"/>
            <a:ext cx="8153400" cy="4495800"/>
          </a:xfrm>
        </p:spPr>
        <p:txBody>
          <a:bodyPr/>
          <a:lstStyle/>
          <a:p>
            <a:pPr>
              <a:buNone/>
            </a:pPr>
            <a:endParaRPr lang="nl-NL" dirty="0" smtClean="0"/>
          </a:p>
          <a:p>
            <a:pPr>
              <a:buNone/>
            </a:pPr>
            <a:endParaRPr lang="nl-NL" dirty="0" smtClean="0"/>
          </a:p>
        </p:txBody>
      </p:sp>
      <p:sp>
        <p:nvSpPr>
          <p:cNvPr id="7" name="CaixaDeTexto 6"/>
          <p:cNvSpPr txBox="1"/>
          <p:nvPr/>
        </p:nvSpPr>
        <p:spPr>
          <a:xfrm>
            <a:off x="1170884" y="810513"/>
            <a:ext cx="7879827" cy="5016758"/>
          </a:xfrm>
          <a:prstGeom prst="rect">
            <a:avLst/>
          </a:prstGeom>
          <a:solidFill>
            <a:schemeClr val="bg1">
              <a:lumMod val="75000"/>
              <a:alpha val="34000"/>
            </a:schemeClr>
          </a:solidFill>
        </p:spPr>
        <p:txBody>
          <a:bodyPr wrap="square" rtlCol="0">
            <a:spAutoFit/>
          </a:bodyPr>
          <a:lstStyle/>
          <a:p>
            <a:pPr>
              <a:buNone/>
            </a:pPr>
            <a:endParaRPr lang="nl-NL" sz="3200" dirty="0" smtClean="0"/>
          </a:p>
          <a:p>
            <a:pPr>
              <a:buNone/>
            </a:pPr>
            <a:r>
              <a:rPr lang="nl-NL" sz="3200" dirty="0" smtClean="0"/>
              <a:t>INPUT: </a:t>
            </a:r>
          </a:p>
          <a:p>
            <a:pPr>
              <a:buNone/>
            </a:pPr>
            <a:r>
              <a:rPr lang="nl-NL" sz="3200" dirty="0" smtClean="0"/>
              <a:t>infrared sensor</a:t>
            </a:r>
          </a:p>
          <a:p>
            <a:pPr>
              <a:buNone/>
            </a:pPr>
            <a:endParaRPr lang="nl-NL" sz="3200" dirty="0" smtClean="0"/>
          </a:p>
          <a:p>
            <a:pPr>
              <a:buNone/>
            </a:pPr>
            <a:r>
              <a:rPr lang="nl-NL" sz="3200" dirty="0" smtClean="0"/>
              <a:t>INTERFACE: </a:t>
            </a:r>
          </a:p>
          <a:p>
            <a:pPr>
              <a:buNone/>
            </a:pPr>
            <a:r>
              <a:rPr lang="nl-NL" sz="3200" dirty="0" smtClean="0"/>
              <a:t>arduino uno</a:t>
            </a:r>
          </a:p>
          <a:p>
            <a:pPr>
              <a:buNone/>
            </a:pPr>
            <a:endParaRPr lang="nl-NL" sz="3200" dirty="0" smtClean="0"/>
          </a:p>
          <a:p>
            <a:pPr>
              <a:buNone/>
            </a:pPr>
            <a:r>
              <a:rPr lang="nl-NL" sz="3200" dirty="0" smtClean="0"/>
              <a:t>OUTPUT:</a:t>
            </a:r>
          </a:p>
          <a:p>
            <a:pPr>
              <a:buNone/>
            </a:pPr>
            <a:r>
              <a:rPr lang="nl-NL" sz="3200" dirty="0" smtClean="0"/>
              <a:t>mp3 player</a:t>
            </a:r>
          </a:p>
          <a:p>
            <a:pPr>
              <a:buNone/>
            </a:pPr>
            <a:endParaRPr lang="nl-NL" sz="3200" dirty="0" smtClean="0"/>
          </a:p>
        </p:txBody>
      </p:sp>
      <p:sp>
        <p:nvSpPr>
          <p:cNvPr id="10" name="CaixaDeTexto 9"/>
          <p:cNvSpPr txBox="1"/>
          <p:nvPr/>
        </p:nvSpPr>
        <p:spPr>
          <a:xfrm>
            <a:off x="5458690" y="6083337"/>
            <a:ext cx="3970309" cy="369332"/>
          </a:xfrm>
          <a:prstGeom prst="rect">
            <a:avLst/>
          </a:prstGeom>
          <a:noFill/>
        </p:spPr>
        <p:txBody>
          <a:bodyPr wrap="square" rtlCol="0">
            <a:spAutoFit/>
          </a:bodyPr>
          <a:lstStyle/>
          <a:p>
            <a:pPr algn="ctr"/>
            <a:r>
              <a:rPr lang="pt-PT" dirty="0" err="1" smtClean="0">
                <a:solidFill>
                  <a:schemeClr val="bg1"/>
                </a:solidFill>
              </a:rPr>
              <a:t>Technical</a:t>
            </a:r>
            <a:r>
              <a:rPr lang="pt-PT" dirty="0" smtClean="0">
                <a:solidFill>
                  <a:schemeClr val="bg1"/>
                </a:solidFill>
              </a:rPr>
              <a:t> </a:t>
            </a:r>
            <a:r>
              <a:rPr lang="pt-PT" dirty="0" err="1" smtClean="0">
                <a:solidFill>
                  <a:schemeClr val="bg1"/>
                </a:solidFill>
              </a:rPr>
              <a:t>details</a:t>
            </a:r>
            <a:endParaRPr lang="pt-PT" dirty="0">
              <a:solidFill>
                <a:schemeClr val="bg1"/>
              </a:solidFill>
            </a:endParaRPr>
          </a:p>
        </p:txBody>
      </p:sp>
    </p:spTree>
    <p:extLst>
      <p:ext uri="{BB962C8B-B14F-4D97-AF65-F5344CB8AC3E}">
        <p14:creationId xmlns:p14="http://schemas.microsoft.com/office/powerpoint/2010/main" xmlns="" val="285167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5740"/>
            <a:ext cx="1111250" cy="34925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5" name="Rectangle 4"/>
          <p:cNvSpPr/>
          <p:nvPr/>
        </p:nvSpPr>
        <p:spPr>
          <a:xfrm>
            <a:off x="1156970" y="6057899"/>
            <a:ext cx="7953375" cy="569595"/>
          </a:xfrm>
          <a:prstGeom prst="rect">
            <a:avLst/>
          </a:prstGeom>
          <a:solidFill>
            <a:srgbClr val="7D11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jdelijke aanduiding voor inhoud 2"/>
          <p:cNvSpPr>
            <a:spLocks noGrp="1"/>
          </p:cNvSpPr>
          <p:nvPr>
            <p:ph sz="quarter" idx="1"/>
          </p:nvPr>
        </p:nvSpPr>
        <p:spPr>
          <a:xfrm>
            <a:off x="612648" y="1600200"/>
            <a:ext cx="8153400" cy="4495800"/>
          </a:xfrm>
        </p:spPr>
        <p:txBody>
          <a:bodyPr/>
          <a:lstStyle/>
          <a:p>
            <a:pPr>
              <a:buNone/>
            </a:pPr>
            <a:endParaRPr lang="nl-NL" dirty="0" smtClean="0"/>
          </a:p>
          <a:p>
            <a:pPr>
              <a:buNone/>
            </a:pPr>
            <a:endParaRPr lang="nl-NL" dirty="0" smtClean="0"/>
          </a:p>
        </p:txBody>
      </p:sp>
      <p:sp>
        <p:nvSpPr>
          <p:cNvPr id="10" name="CaixaDeTexto 9"/>
          <p:cNvSpPr txBox="1"/>
          <p:nvPr/>
        </p:nvSpPr>
        <p:spPr>
          <a:xfrm>
            <a:off x="5458690" y="6083337"/>
            <a:ext cx="3970309" cy="369332"/>
          </a:xfrm>
          <a:prstGeom prst="rect">
            <a:avLst/>
          </a:prstGeom>
          <a:noFill/>
        </p:spPr>
        <p:txBody>
          <a:bodyPr wrap="square" rtlCol="0">
            <a:spAutoFit/>
          </a:bodyPr>
          <a:lstStyle/>
          <a:p>
            <a:pPr algn="ctr"/>
            <a:r>
              <a:rPr lang="pt-PT" dirty="0" err="1" smtClean="0">
                <a:solidFill>
                  <a:schemeClr val="bg1"/>
                </a:solidFill>
              </a:rPr>
              <a:t>Technical</a:t>
            </a:r>
            <a:r>
              <a:rPr lang="pt-PT" dirty="0" smtClean="0">
                <a:solidFill>
                  <a:schemeClr val="bg1"/>
                </a:solidFill>
              </a:rPr>
              <a:t> </a:t>
            </a:r>
            <a:r>
              <a:rPr lang="pt-PT" dirty="0" err="1" smtClean="0">
                <a:solidFill>
                  <a:schemeClr val="bg1"/>
                </a:solidFill>
              </a:rPr>
              <a:t>details</a:t>
            </a:r>
            <a:endParaRPr lang="pt-PT" dirty="0">
              <a:solidFill>
                <a:schemeClr val="bg1"/>
              </a:solidFill>
            </a:endParaRPr>
          </a:p>
        </p:txBody>
      </p:sp>
      <p:sp>
        <p:nvSpPr>
          <p:cNvPr id="11" name="CaixaDeTexto 6"/>
          <p:cNvSpPr txBox="1"/>
          <p:nvPr/>
        </p:nvSpPr>
        <p:spPr>
          <a:xfrm>
            <a:off x="1447800" y="822960"/>
            <a:ext cx="6644640" cy="4031873"/>
          </a:xfrm>
          <a:prstGeom prst="rect">
            <a:avLst/>
          </a:prstGeom>
          <a:solidFill>
            <a:schemeClr val="bg1">
              <a:lumMod val="75000"/>
              <a:alpha val="34000"/>
            </a:schemeClr>
          </a:solidFill>
        </p:spPr>
        <p:txBody>
          <a:bodyPr wrap="square" rtlCol="0">
            <a:spAutoFit/>
          </a:bodyPr>
          <a:lstStyle/>
          <a:p>
            <a:pPr>
              <a:buNone/>
            </a:pPr>
            <a:r>
              <a:rPr lang="nl-NL" sz="3600" dirty="0" smtClean="0"/>
              <a:t>Energy Supply: </a:t>
            </a:r>
          </a:p>
          <a:p>
            <a:pPr>
              <a:buNone/>
            </a:pPr>
            <a:r>
              <a:rPr lang="nl-NL" sz="1600" dirty="0" smtClean="0"/>
              <a:t>Assuming the equipment need 3 W and it will be possible to play for 8 hours a day with sun for 5 hours.</a:t>
            </a:r>
          </a:p>
          <a:p>
            <a:pPr>
              <a:buNone/>
            </a:pPr>
            <a:endParaRPr lang="nl-NL" sz="3200" dirty="0" smtClean="0"/>
          </a:p>
          <a:p>
            <a:pPr>
              <a:buNone/>
            </a:pPr>
            <a:r>
              <a:rPr lang="nl-NL" sz="3600" dirty="0" smtClean="0"/>
              <a:t>Solar Panel: 5W</a:t>
            </a:r>
          </a:p>
          <a:p>
            <a:pPr>
              <a:buNone/>
            </a:pPr>
            <a:endParaRPr lang="nl-NL" sz="3600" dirty="0" smtClean="0"/>
          </a:p>
          <a:p>
            <a:pPr>
              <a:buNone/>
            </a:pPr>
            <a:r>
              <a:rPr lang="nl-NL" sz="3600" dirty="0" smtClean="0"/>
              <a:t>Battery: 12V &amp; 4.5 Amh </a:t>
            </a:r>
          </a:p>
          <a:p>
            <a:pPr>
              <a:buNone/>
            </a:pPr>
            <a:r>
              <a:rPr lang="nl-NL" sz="1600" dirty="0" smtClean="0"/>
              <a:t>(never discharged more than 50% to increase battery life) </a:t>
            </a:r>
          </a:p>
          <a:p>
            <a:pPr>
              <a:buNone/>
            </a:pPr>
            <a:endParaRPr lang="nl-NL" sz="3200" dirty="0" smtClean="0"/>
          </a:p>
        </p:txBody>
      </p:sp>
    </p:spTree>
    <p:extLst>
      <p:ext uri="{BB962C8B-B14F-4D97-AF65-F5344CB8AC3E}">
        <p14:creationId xmlns:p14="http://schemas.microsoft.com/office/powerpoint/2010/main" xmlns="" val="285167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5740"/>
            <a:ext cx="1111250" cy="34925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5" name="Rectangle 4"/>
          <p:cNvSpPr/>
          <p:nvPr/>
        </p:nvSpPr>
        <p:spPr>
          <a:xfrm>
            <a:off x="1156970" y="6057899"/>
            <a:ext cx="7953375" cy="569595"/>
          </a:xfrm>
          <a:prstGeom prst="rect">
            <a:avLst/>
          </a:prstGeom>
          <a:solidFill>
            <a:srgbClr val="7D11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aixaDeTexto 6"/>
          <p:cNvSpPr txBox="1"/>
          <p:nvPr/>
        </p:nvSpPr>
        <p:spPr>
          <a:xfrm>
            <a:off x="5458690" y="6083337"/>
            <a:ext cx="3970309" cy="369332"/>
          </a:xfrm>
          <a:prstGeom prst="rect">
            <a:avLst/>
          </a:prstGeom>
          <a:noFill/>
        </p:spPr>
        <p:txBody>
          <a:bodyPr wrap="square" rtlCol="0">
            <a:spAutoFit/>
          </a:bodyPr>
          <a:lstStyle/>
          <a:p>
            <a:pPr algn="ctr"/>
            <a:r>
              <a:rPr lang="pt-PT" dirty="0" err="1" smtClean="0">
                <a:solidFill>
                  <a:schemeClr val="bg1"/>
                </a:solidFill>
              </a:rPr>
              <a:t>Costs</a:t>
            </a:r>
            <a:endParaRPr lang="pt-PT" dirty="0">
              <a:solidFill>
                <a:schemeClr val="bg1"/>
              </a:solidFill>
            </a:endParaRPr>
          </a:p>
        </p:txBody>
      </p:sp>
      <p:graphicFrame>
        <p:nvGraphicFramePr>
          <p:cNvPr id="8" name="Diagrama 5"/>
          <p:cNvGraphicFramePr/>
          <p:nvPr/>
        </p:nvGraphicFramePr>
        <p:xfrm>
          <a:off x="1156971" y="628675"/>
          <a:ext cx="7484110" cy="5227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5167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5740"/>
            <a:ext cx="1111250" cy="34925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5" name="Rectangle 4"/>
          <p:cNvSpPr/>
          <p:nvPr/>
        </p:nvSpPr>
        <p:spPr>
          <a:xfrm>
            <a:off x="1156970" y="6057899"/>
            <a:ext cx="7953375" cy="569595"/>
          </a:xfrm>
          <a:prstGeom prst="rect">
            <a:avLst/>
          </a:prstGeom>
          <a:solidFill>
            <a:srgbClr val="7D11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aixaDeTexto 6"/>
          <p:cNvSpPr txBox="1"/>
          <p:nvPr/>
        </p:nvSpPr>
        <p:spPr>
          <a:xfrm>
            <a:off x="4953003" y="1376342"/>
            <a:ext cx="3368037" cy="4341566"/>
          </a:xfrm>
          <a:prstGeom prst="rect">
            <a:avLst/>
          </a:prstGeom>
          <a:solidFill>
            <a:schemeClr val="bg1">
              <a:lumMod val="75000"/>
              <a:alpha val="71000"/>
            </a:schemeClr>
          </a:solidFill>
        </p:spPr>
        <p:txBody>
          <a:bodyPr wrap="square" rtlCol="0">
            <a:spAutoFit/>
          </a:bodyPr>
          <a:lstStyle/>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a:p>
        </p:txBody>
      </p:sp>
      <p:sp>
        <p:nvSpPr>
          <p:cNvPr id="18" name="Rectangle 6"/>
          <p:cNvSpPr/>
          <p:nvPr/>
        </p:nvSpPr>
        <p:spPr>
          <a:xfrm>
            <a:off x="4937763" y="507870"/>
            <a:ext cx="3368037" cy="868473"/>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aixaDeTexto 20"/>
          <p:cNvSpPr txBox="1"/>
          <p:nvPr/>
        </p:nvSpPr>
        <p:spPr>
          <a:xfrm>
            <a:off x="5458690" y="6083337"/>
            <a:ext cx="3970309" cy="369332"/>
          </a:xfrm>
          <a:prstGeom prst="rect">
            <a:avLst/>
          </a:prstGeom>
          <a:noFill/>
        </p:spPr>
        <p:txBody>
          <a:bodyPr wrap="square" rtlCol="0">
            <a:spAutoFit/>
          </a:bodyPr>
          <a:lstStyle/>
          <a:p>
            <a:pPr algn="ctr"/>
            <a:r>
              <a:rPr lang="pt-PT" dirty="0" smtClean="0">
                <a:solidFill>
                  <a:schemeClr val="bg1"/>
                </a:solidFill>
              </a:rPr>
              <a:t>Who would benefit</a:t>
            </a:r>
            <a:endParaRPr lang="pt-PT" dirty="0">
              <a:solidFill>
                <a:schemeClr val="bg1"/>
              </a:solidFill>
            </a:endParaRPr>
          </a:p>
        </p:txBody>
      </p:sp>
      <p:sp>
        <p:nvSpPr>
          <p:cNvPr id="26" name="CaixaDeTexto 6"/>
          <p:cNvSpPr txBox="1"/>
          <p:nvPr/>
        </p:nvSpPr>
        <p:spPr>
          <a:xfrm>
            <a:off x="1371603" y="1376342"/>
            <a:ext cx="3368037" cy="4341566"/>
          </a:xfrm>
          <a:prstGeom prst="rect">
            <a:avLst/>
          </a:prstGeom>
          <a:solidFill>
            <a:schemeClr val="bg1">
              <a:lumMod val="75000"/>
              <a:alpha val="71000"/>
            </a:schemeClr>
          </a:solidFill>
        </p:spPr>
        <p:txBody>
          <a:bodyPr wrap="square" rtlCol="0">
            <a:spAutoFit/>
          </a:bodyPr>
          <a:lstStyle/>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a:p>
        </p:txBody>
      </p:sp>
      <p:sp>
        <p:nvSpPr>
          <p:cNvPr id="27" name="Rectangle 6"/>
          <p:cNvSpPr/>
          <p:nvPr/>
        </p:nvSpPr>
        <p:spPr>
          <a:xfrm>
            <a:off x="1356363" y="507870"/>
            <a:ext cx="3368037" cy="868473"/>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1371603" y="807720"/>
            <a:ext cx="3352797" cy="584775"/>
          </a:xfrm>
          <a:prstGeom prst="rect">
            <a:avLst/>
          </a:prstGeom>
          <a:noFill/>
        </p:spPr>
        <p:txBody>
          <a:bodyPr wrap="square" rtlCol="0">
            <a:spAutoFit/>
          </a:bodyPr>
          <a:lstStyle/>
          <a:p>
            <a:pPr algn="ctr"/>
            <a:r>
              <a:rPr lang="en-US" sz="3200" dirty="0" smtClean="0">
                <a:solidFill>
                  <a:schemeClr val="bg1"/>
                </a:solidFill>
              </a:rPr>
              <a:t>Users</a:t>
            </a:r>
            <a:endParaRPr lang="en-US" sz="3200" dirty="0">
              <a:solidFill>
                <a:schemeClr val="bg1"/>
              </a:solidFill>
            </a:endParaRPr>
          </a:p>
        </p:txBody>
      </p:sp>
      <p:sp>
        <p:nvSpPr>
          <p:cNvPr id="29" name="TextBox 28"/>
          <p:cNvSpPr txBox="1"/>
          <p:nvPr/>
        </p:nvSpPr>
        <p:spPr>
          <a:xfrm>
            <a:off x="1569720" y="1752600"/>
            <a:ext cx="2956560" cy="2954655"/>
          </a:xfrm>
          <a:prstGeom prst="rect">
            <a:avLst/>
          </a:prstGeom>
          <a:noFill/>
        </p:spPr>
        <p:txBody>
          <a:bodyPr wrap="square" rtlCol="0">
            <a:spAutoFit/>
          </a:bodyPr>
          <a:lstStyle/>
          <a:p>
            <a:pPr>
              <a:buFont typeface="Arial" pitchFamily="34" charset="0"/>
              <a:buChar char="•"/>
            </a:pPr>
            <a:r>
              <a:rPr lang="en-US" sz="2400" dirty="0" smtClean="0"/>
              <a:t>Inhabitants of </a:t>
            </a:r>
            <a:r>
              <a:rPr lang="en-US" sz="2400" dirty="0" err="1" smtClean="0"/>
              <a:t>Mouraria</a:t>
            </a:r>
            <a:endParaRPr lang="en-US" sz="2400" dirty="0" smtClean="0"/>
          </a:p>
          <a:p>
            <a:pPr>
              <a:buFont typeface="Arial" pitchFamily="34" charset="0"/>
              <a:buChar char="•"/>
            </a:pPr>
            <a:endParaRPr lang="en-US" sz="2400" dirty="0" smtClean="0"/>
          </a:p>
          <a:p>
            <a:pPr>
              <a:buFont typeface="Arial" pitchFamily="34" charset="0"/>
              <a:buChar char="•"/>
            </a:pPr>
            <a:r>
              <a:rPr lang="en-US" sz="2400" dirty="0" smtClean="0"/>
              <a:t>People from all over Lisbon</a:t>
            </a:r>
          </a:p>
          <a:p>
            <a:pPr>
              <a:buFont typeface="Arial" pitchFamily="34" charset="0"/>
              <a:buChar char="•"/>
            </a:pPr>
            <a:endParaRPr lang="en-US" sz="2400" dirty="0" smtClean="0"/>
          </a:p>
          <a:p>
            <a:pPr>
              <a:buFont typeface="Arial" pitchFamily="34" charset="0"/>
              <a:buChar char="•"/>
            </a:pPr>
            <a:r>
              <a:rPr lang="en-US" sz="2400" dirty="0" smtClean="0"/>
              <a:t>Tourists</a:t>
            </a:r>
          </a:p>
          <a:p>
            <a:endParaRPr lang="en-US" dirty="0" smtClean="0"/>
          </a:p>
        </p:txBody>
      </p:sp>
      <p:sp>
        <p:nvSpPr>
          <p:cNvPr id="30" name="TextBox 29"/>
          <p:cNvSpPr txBox="1"/>
          <p:nvPr/>
        </p:nvSpPr>
        <p:spPr>
          <a:xfrm>
            <a:off x="5166360" y="807720"/>
            <a:ext cx="2910840" cy="584775"/>
          </a:xfrm>
          <a:prstGeom prst="rect">
            <a:avLst/>
          </a:prstGeom>
          <a:noFill/>
        </p:spPr>
        <p:txBody>
          <a:bodyPr wrap="square" rtlCol="0">
            <a:spAutoFit/>
          </a:bodyPr>
          <a:lstStyle/>
          <a:p>
            <a:r>
              <a:rPr lang="en-US" sz="3200" dirty="0" err="1" smtClean="0">
                <a:solidFill>
                  <a:schemeClr val="bg1"/>
                </a:solidFill>
              </a:rPr>
              <a:t>Steakholders</a:t>
            </a:r>
            <a:endParaRPr lang="en-US" sz="3200" dirty="0">
              <a:solidFill>
                <a:schemeClr val="bg1"/>
              </a:solidFill>
            </a:endParaRPr>
          </a:p>
        </p:txBody>
      </p:sp>
      <p:sp>
        <p:nvSpPr>
          <p:cNvPr id="31" name="TextBox 30"/>
          <p:cNvSpPr txBox="1"/>
          <p:nvPr/>
        </p:nvSpPr>
        <p:spPr>
          <a:xfrm>
            <a:off x="5166360" y="1752600"/>
            <a:ext cx="2910840" cy="3416320"/>
          </a:xfrm>
          <a:prstGeom prst="rect">
            <a:avLst/>
          </a:prstGeom>
          <a:noFill/>
        </p:spPr>
        <p:txBody>
          <a:bodyPr wrap="square" rtlCol="0">
            <a:spAutoFit/>
          </a:bodyPr>
          <a:lstStyle/>
          <a:p>
            <a:pPr>
              <a:buFont typeface="Arial" pitchFamily="34" charset="0"/>
              <a:buChar char="•"/>
            </a:pPr>
            <a:r>
              <a:rPr lang="pt-BR" sz="2400" dirty="0" smtClean="0"/>
              <a:t>ADENE - Agência para a Energia </a:t>
            </a:r>
            <a:r>
              <a:rPr lang="en-US" sz="2400" dirty="0" smtClean="0"/>
              <a:t>www.solar.pt</a:t>
            </a:r>
          </a:p>
          <a:p>
            <a:pPr>
              <a:buFont typeface="Arial" pitchFamily="34" charset="0"/>
              <a:buChar char="•"/>
            </a:pPr>
            <a:endParaRPr lang="en-US" sz="2400" dirty="0" smtClean="0"/>
          </a:p>
          <a:p>
            <a:pPr>
              <a:buFont typeface="Arial" pitchFamily="34" charset="0"/>
              <a:buChar char="•"/>
            </a:pPr>
            <a:r>
              <a:rPr lang="en-US" sz="2400" dirty="0" smtClean="0"/>
              <a:t>Solar panel companies</a:t>
            </a:r>
            <a:endParaRPr lang="en-US" sz="2400" dirty="0" smtClean="0">
              <a:solidFill>
                <a:srgbClr val="FF0000"/>
              </a:solidFill>
            </a:endParaRPr>
          </a:p>
          <a:p>
            <a:pPr>
              <a:buFont typeface="Arial" pitchFamily="34" charset="0"/>
              <a:buChar char="•"/>
            </a:pPr>
            <a:endParaRPr lang="en-US" sz="2400" dirty="0" smtClean="0">
              <a:solidFill>
                <a:srgbClr val="FF0000"/>
              </a:solidFill>
            </a:endParaRPr>
          </a:p>
          <a:p>
            <a:pPr>
              <a:buFont typeface="Arial" pitchFamily="34" charset="0"/>
              <a:buChar char="•"/>
            </a:pPr>
            <a:r>
              <a:rPr lang="en-US" sz="2400" dirty="0" smtClean="0"/>
              <a:t>Advertisement</a:t>
            </a:r>
          </a:p>
          <a:p>
            <a:pPr>
              <a:buFont typeface="Arial" pitchFamily="34" charset="0"/>
              <a:buChar char="•"/>
            </a:pPr>
            <a:endParaRPr lang="en-US" sz="2400" dirty="0" smtClean="0">
              <a:solidFill>
                <a:srgbClr val="FF0000"/>
              </a:solidFill>
            </a:endParaRPr>
          </a:p>
        </p:txBody>
      </p:sp>
    </p:spTree>
    <p:extLst>
      <p:ext uri="{BB962C8B-B14F-4D97-AF65-F5344CB8AC3E}">
        <p14:creationId xmlns:p14="http://schemas.microsoft.com/office/powerpoint/2010/main" xmlns="" val="285167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803</TotalTime>
  <Words>797</Words>
  <Application>Microsoft Office PowerPoint</Application>
  <PresentationFormat>Apresentação no Ecrã (4:3)</PresentationFormat>
  <Paragraphs>244</Paragraphs>
  <Slides>18</Slides>
  <Notes>7</Notes>
  <HiddenSlides>0</HiddenSlides>
  <MMClips>1</MMClips>
  <ScaleCrop>false</ScaleCrop>
  <HeadingPairs>
    <vt:vector size="4" baseType="variant">
      <vt:variant>
        <vt:lpstr>Tema</vt:lpstr>
      </vt:variant>
      <vt:variant>
        <vt:i4>1</vt:i4>
      </vt:variant>
      <vt:variant>
        <vt:lpstr>Títulos dos diapositivos</vt:lpstr>
      </vt:variant>
      <vt:variant>
        <vt:i4>18</vt:i4>
      </vt:variant>
    </vt:vector>
  </HeadingPairs>
  <TitlesOfParts>
    <vt:vector size="19" baseType="lpstr">
      <vt:lpstr>Office Theme</vt:lpstr>
      <vt:lpstr>Diapositivo 1</vt:lpstr>
      <vt:lpstr>Diapositivo 2</vt:lpstr>
      <vt:lpstr>Diapositivo 3</vt:lpstr>
      <vt:lpstr>Diapositivo 4</vt:lpstr>
      <vt:lpstr>Diapositivo 5</vt:lpstr>
      <vt:lpstr>Diapositivo 6</vt:lpstr>
      <vt:lpstr>Diapositivo 7</vt:lpstr>
      <vt:lpstr>Diapositivo 8</vt:lpstr>
      <vt:lpstr>Diapositivo 9</vt:lpstr>
      <vt:lpstr>Diapositivo 10</vt:lpstr>
      <vt:lpstr>Diapositivo 11</vt:lpstr>
      <vt:lpstr>Diapositivo 12</vt:lpstr>
      <vt:lpstr>Diapositivo 13</vt:lpstr>
      <vt:lpstr>Diapositivo 14</vt:lpstr>
      <vt:lpstr>Diapositivo 15</vt:lpstr>
      <vt:lpstr>Diapositivo 16</vt:lpstr>
      <vt:lpstr>Diapositivo 17</vt:lpstr>
      <vt:lpstr>Diapositivo 18</vt:lpstr>
    </vt:vector>
  </TitlesOfParts>
  <Company>ASU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Farzaneh Eftekhari</dc:creator>
  <cp:lastModifiedBy>Francisco</cp:lastModifiedBy>
  <cp:revision>58</cp:revision>
  <dcterms:created xsi:type="dcterms:W3CDTF">2013-12-12T12:11:45Z</dcterms:created>
  <dcterms:modified xsi:type="dcterms:W3CDTF">2013-12-18T23:46:28Z</dcterms:modified>
</cp:coreProperties>
</file>