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6BE6-2A28-B844-BDEF-46FFCC6DC7A2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40E1-91B8-4C45-A769-4156EFA82C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6BE6-2A28-B844-BDEF-46FFCC6DC7A2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40E1-91B8-4C45-A769-4156EFA82C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6BE6-2A28-B844-BDEF-46FFCC6DC7A2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40E1-91B8-4C45-A769-4156EFA82C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6BE6-2A28-B844-BDEF-46FFCC6DC7A2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40E1-91B8-4C45-A769-4156EFA82C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6BE6-2A28-B844-BDEF-46FFCC6DC7A2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40E1-91B8-4C45-A769-4156EFA82C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6BE6-2A28-B844-BDEF-46FFCC6DC7A2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40E1-91B8-4C45-A769-4156EFA82C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6BE6-2A28-B844-BDEF-46FFCC6DC7A2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40E1-91B8-4C45-A769-4156EFA82C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6BE6-2A28-B844-BDEF-46FFCC6DC7A2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40E1-91B8-4C45-A769-4156EFA82C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6BE6-2A28-B844-BDEF-46FFCC6DC7A2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40E1-91B8-4C45-A769-4156EFA82C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6BE6-2A28-B844-BDEF-46FFCC6DC7A2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40E1-91B8-4C45-A769-4156EFA82C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6BE6-2A28-B844-BDEF-46FFCC6DC7A2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40E1-91B8-4C45-A769-4156EFA82C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56BE6-2A28-B844-BDEF-46FFCC6DC7A2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E40E1-91B8-4C45-A769-4156EFA82C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rari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2046" y="2731696"/>
            <a:ext cx="5500145" cy="3746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946" y="501348"/>
            <a:ext cx="7772400" cy="1470025"/>
          </a:xfrm>
        </p:spPr>
        <p:txBody>
          <a:bodyPr/>
          <a:lstStyle/>
          <a:p>
            <a:r>
              <a:rPr lang="en-US" dirty="0" err="1" smtClean="0"/>
              <a:t>Auxiliar</a:t>
            </a:r>
            <a:r>
              <a:rPr lang="en-US" dirty="0" smtClean="0"/>
              <a:t> de </a:t>
            </a:r>
            <a:r>
              <a:rPr lang="en-US" dirty="0" err="1" smtClean="0"/>
              <a:t>transporte</a:t>
            </a:r>
            <a:r>
              <a:rPr lang="en-US" dirty="0" smtClean="0"/>
              <a:t> de bens 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47356" y="1971373"/>
            <a:ext cx="6400800" cy="1752600"/>
          </a:xfrm>
        </p:spPr>
        <p:txBody>
          <a:bodyPr/>
          <a:lstStyle/>
          <a:p>
            <a:r>
              <a:rPr lang="en-US" dirty="0" err="1" smtClean="0"/>
              <a:t>Mouraria</a:t>
            </a:r>
            <a:r>
              <a:rPr lang="en-US" dirty="0" smtClean="0"/>
              <a:t>, </a:t>
            </a:r>
            <a:r>
              <a:rPr lang="en-US" dirty="0" err="1" smtClean="0"/>
              <a:t>Lisboa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88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00" y="274638"/>
            <a:ext cx="4899089" cy="1143000"/>
          </a:xfrm>
        </p:spPr>
        <p:txBody>
          <a:bodyPr/>
          <a:lstStyle/>
          <a:p>
            <a:r>
              <a:rPr lang="en-US" dirty="0" err="1" smtClean="0"/>
              <a:t>Caso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estudo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056992" cy="502655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Travessa</a:t>
            </a:r>
            <a:r>
              <a:rPr lang="en-US" dirty="0" smtClean="0"/>
              <a:t> do </a:t>
            </a:r>
            <a:r>
              <a:rPr lang="en-US" dirty="0" err="1" smtClean="0"/>
              <a:t>Jordão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Zona</a:t>
            </a:r>
            <a:r>
              <a:rPr lang="en-US" dirty="0" smtClean="0"/>
              <a:t> de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fluxo</a:t>
            </a:r>
            <a:r>
              <a:rPr lang="en-US" dirty="0" smtClean="0"/>
              <a:t> de </a:t>
            </a:r>
            <a:r>
              <a:rPr lang="en-US" dirty="0" err="1" smtClean="0"/>
              <a:t>pessoas</a:t>
            </a:r>
            <a:endParaRPr lang="en-US" dirty="0" smtClean="0"/>
          </a:p>
          <a:p>
            <a:r>
              <a:rPr lang="en-US" dirty="0" smtClean="0"/>
              <a:t>Grande </a:t>
            </a:r>
            <a:r>
              <a:rPr lang="en-US" dirty="0" err="1" smtClean="0"/>
              <a:t>inclinação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20121116_1043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880" y="274638"/>
            <a:ext cx="4265962" cy="568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Descrição</a:t>
            </a:r>
            <a:r>
              <a:rPr lang="en-US" dirty="0" smtClean="0"/>
              <a:t> do </a:t>
            </a:r>
            <a:r>
              <a:rPr lang="en-US" dirty="0" err="1" smtClean="0"/>
              <a:t>projecto</a:t>
            </a:r>
            <a:endParaRPr lang="en-US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7" name="Picture 3" descr="C:\Users\MyWin\Desktop\Iemec Final\Sem Títu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994" y="1600200"/>
            <a:ext cx="7776342" cy="4609953"/>
          </a:xfrm>
          <a:prstGeom prst="rect">
            <a:avLst/>
          </a:prstGeom>
          <a:noFill/>
        </p:spPr>
      </p:pic>
      <p:pic>
        <p:nvPicPr>
          <p:cNvPr id="1028" name="Picture 4" descr="C:\Users\MyWin\Desktop\Iemec Final\Sem Títul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3676" y="4020969"/>
            <a:ext cx="2869659" cy="2189184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xmlns="" val="10668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1029"/>
            <a:ext cx="8229600" cy="1143000"/>
          </a:xfrm>
        </p:spPr>
        <p:txBody>
          <a:bodyPr/>
          <a:lstStyle/>
          <a:p>
            <a:r>
              <a:rPr lang="en-US" dirty="0" err="1" smtClean="0"/>
              <a:t>Conclusões</a:t>
            </a:r>
            <a:r>
              <a:rPr lang="en-US" dirty="0" smtClean="0"/>
              <a:t> e </a:t>
            </a: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finais</a:t>
            </a:r>
            <a:endParaRPr lang="en-US" dirty="0"/>
          </a:p>
        </p:txBody>
      </p:sp>
      <p:pic>
        <p:nvPicPr>
          <p:cNvPr id="2050" name="Picture 2" descr="http://perlbal.hi-pi.com/blog-images/503627/gd/1194112650/Panoramica-da-Mouraria-e-zona-do-Caste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828" y="2184029"/>
            <a:ext cx="6589745" cy="430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80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133</TotalTime>
  <Words>30</Words>
  <Application>Microsoft Office PowerPoint</Application>
  <PresentationFormat>Apresentação no Ecrã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Black</vt:lpstr>
      <vt:lpstr>Auxiliar de transporte de bens </vt:lpstr>
      <vt:lpstr>Caso de estudo</vt:lpstr>
      <vt:lpstr>Descrição do projecto</vt:lpstr>
      <vt:lpstr>Conclusões e Notas finais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MyMac .</dc:creator>
  <cp:lastModifiedBy>MyWin</cp:lastModifiedBy>
  <cp:revision>6</cp:revision>
  <dcterms:created xsi:type="dcterms:W3CDTF">2012-12-03T07:43:21Z</dcterms:created>
  <dcterms:modified xsi:type="dcterms:W3CDTF">2012-12-07T18:45:31Z</dcterms:modified>
</cp:coreProperties>
</file>