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61" r:id="rId4"/>
    <p:sldId id="266" r:id="rId5"/>
    <p:sldId id="267" r:id="rId6"/>
    <p:sldId id="265" r:id="rId7"/>
    <p:sldId id="269" r:id="rId8"/>
    <p:sldId id="286" r:id="rId9"/>
    <p:sldId id="272" r:id="rId10"/>
    <p:sldId id="283" r:id="rId11"/>
    <p:sldId id="273" r:id="rId12"/>
    <p:sldId id="275" r:id="rId13"/>
    <p:sldId id="276" r:id="rId14"/>
    <p:sldId id="277" r:id="rId15"/>
    <p:sldId id="274" r:id="rId16"/>
    <p:sldId id="282" r:id="rId17"/>
    <p:sldId id="281" r:id="rId18"/>
    <p:sldId id="284" r:id="rId19"/>
    <p:sldId id="285" r:id="rId20"/>
    <p:sldId id="262" r:id="rId21"/>
    <p:sldId id="271" r:id="rId22"/>
    <p:sldId id="270" r:id="rId23"/>
    <p:sldId id="278" r:id="rId24"/>
    <p:sldId id="280" r:id="rId25"/>
    <p:sldId id="287" r:id="rId26"/>
  </p:sldIdLst>
  <p:sldSz cx="12192000" cy="6858000"/>
  <p:notesSz cx="6858000" cy="9144000"/>
  <p:custShowLst>
    <p:custShow name="Pres" id="0">
      <p:sldLst>
        <p:sld r:id="rId2"/>
        <p:sld r:id="rId3"/>
        <p:sld r:id="rId4"/>
        <p:sld r:id="rId21"/>
        <p:sld r:id="rId2"/>
      </p:sldLst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89" autoAdjust="0"/>
    <p:restoredTop sz="73585" autoAdjust="0"/>
  </p:normalViewPr>
  <p:slideViewPr>
    <p:cSldViewPr snapToGrid="0">
      <p:cViewPr varScale="1">
        <p:scale>
          <a:sx n="68" d="100"/>
          <a:sy n="68" d="100"/>
        </p:scale>
        <p:origin x="1308" y="60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image" Target="../media/image3.jpg"/><Relationship Id="rId4" Type="http://schemas.openxmlformats.org/officeDocument/2006/relationships/image" Target="../media/image6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image" Target="../media/image11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image" Target="../media/image13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image" Target="../media/image3.jpg"/><Relationship Id="rId4" Type="http://schemas.openxmlformats.org/officeDocument/2006/relationships/image" Target="../media/image6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image" Target="../media/image11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image" Target="../media/image13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520C7A-E5DE-4D8D-ABE7-3F763F0CC95E}" type="doc">
      <dgm:prSet loTypeId="urn:microsoft.com/office/officeart/2008/layout/Bending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4AC905AE-21EC-47AD-9413-0F04E6FC8FE2}">
      <dgm:prSet phldrT="[Texto]"/>
      <dgm:spPr/>
      <dgm:t>
        <a:bodyPr/>
        <a:lstStyle/>
        <a:p>
          <a:r>
            <a:rPr lang="pt-PT" dirty="0" smtClean="0"/>
            <a:t>Light</a:t>
          </a:r>
          <a:endParaRPr lang="pt-PT" dirty="0"/>
        </a:p>
      </dgm:t>
    </dgm:pt>
    <dgm:pt modelId="{CE527DC1-1D05-4653-9146-4925BE15CEC4}" type="parTrans" cxnId="{537652E9-37AB-488E-B997-E7B96D75A937}">
      <dgm:prSet/>
      <dgm:spPr/>
      <dgm:t>
        <a:bodyPr/>
        <a:lstStyle/>
        <a:p>
          <a:endParaRPr lang="pt-PT"/>
        </a:p>
      </dgm:t>
    </dgm:pt>
    <dgm:pt modelId="{03F87932-8E09-4037-9A28-1D9CEEC07189}" type="sibTrans" cxnId="{537652E9-37AB-488E-B997-E7B96D75A937}">
      <dgm:prSet/>
      <dgm:spPr/>
      <dgm:t>
        <a:bodyPr/>
        <a:lstStyle/>
        <a:p>
          <a:endParaRPr lang="pt-PT"/>
        </a:p>
      </dgm:t>
    </dgm:pt>
    <dgm:pt modelId="{AE1E59AE-EBEE-4B77-A08E-7415347DD183}">
      <dgm:prSet phldrT="[Texto]"/>
      <dgm:spPr/>
      <dgm:t>
        <a:bodyPr/>
        <a:lstStyle/>
        <a:p>
          <a:r>
            <a:rPr lang="pt-PT" dirty="0" err="1" smtClean="0"/>
            <a:t>Temperature</a:t>
          </a:r>
          <a:endParaRPr lang="pt-PT" dirty="0"/>
        </a:p>
      </dgm:t>
    </dgm:pt>
    <dgm:pt modelId="{2A0175AB-43B6-4378-927F-7E0B5C4D9912}" type="parTrans" cxnId="{7BEB5FA9-592D-4FFD-83EA-6DE3B6C58E5C}">
      <dgm:prSet/>
      <dgm:spPr/>
      <dgm:t>
        <a:bodyPr/>
        <a:lstStyle/>
        <a:p>
          <a:endParaRPr lang="pt-PT"/>
        </a:p>
      </dgm:t>
    </dgm:pt>
    <dgm:pt modelId="{4C8A5261-16D8-426C-B6D8-4299C4219AE7}" type="sibTrans" cxnId="{7BEB5FA9-592D-4FFD-83EA-6DE3B6C58E5C}">
      <dgm:prSet/>
      <dgm:spPr/>
      <dgm:t>
        <a:bodyPr/>
        <a:lstStyle/>
        <a:p>
          <a:endParaRPr lang="pt-PT"/>
        </a:p>
      </dgm:t>
    </dgm:pt>
    <dgm:pt modelId="{16A50ACF-7482-46AB-9F2B-20479C54A8FB}">
      <dgm:prSet phldrT="[Texto]"/>
      <dgm:spPr/>
      <dgm:t>
        <a:bodyPr/>
        <a:lstStyle/>
        <a:p>
          <a:r>
            <a:rPr lang="pt-PT" dirty="0" err="1" smtClean="0"/>
            <a:t>Nutrients</a:t>
          </a:r>
          <a:endParaRPr lang="pt-PT" dirty="0"/>
        </a:p>
      </dgm:t>
    </dgm:pt>
    <dgm:pt modelId="{8D06507B-649E-4B90-9EB4-1DDA9F719D64}" type="parTrans" cxnId="{A6BE3A74-9E28-4EE4-9086-E26C911F12F4}">
      <dgm:prSet/>
      <dgm:spPr/>
      <dgm:t>
        <a:bodyPr/>
        <a:lstStyle/>
        <a:p>
          <a:endParaRPr lang="pt-PT"/>
        </a:p>
      </dgm:t>
    </dgm:pt>
    <dgm:pt modelId="{84F0B374-222F-4350-90C4-B8BC9559AB50}" type="sibTrans" cxnId="{A6BE3A74-9E28-4EE4-9086-E26C911F12F4}">
      <dgm:prSet/>
      <dgm:spPr/>
      <dgm:t>
        <a:bodyPr/>
        <a:lstStyle/>
        <a:p>
          <a:endParaRPr lang="pt-PT"/>
        </a:p>
      </dgm:t>
    </dgm:pt>
    <dgm:pt modelId="{B59C0054-DF34-4D46-A84F-33AC23AF6ED6}">
      <dgm:prSet/>
      <dgm:spPr/>
      <dgm:t>
        <a:bodyPr/>
        <a:lstStyle/>
        <a:p>
          <a:r>
            <a:rPr lang="pt-PT" dirty="0" err="1" smtClean="0"/>
            <a:t>Water</a:t>
          </a:r>
          <a:endParaRPr lang="pt-PT" dirty="0"/>
        </a:p>
      </dgm:t>
    </dgm:pt>
    <dgm:pt modelId="{9A9181B8-0CD6-4E7F-AA0A-96FE9AEDC491}" type="parTrans" cxnId="{0803BCEE-FADE-439B-A165-D55E1B96E09B}">
      <dgm:prSet/>
      <dgm:spPr/>
      <dgm:t>
        <a:bodyPr/>
        <a:lstStyle/>
        <a:p>
          <a:endParaRPr lang="pt-PT"/>
        </a:p>
      </dgm:t>
    </dgm:pt>
    <dgm:pt modelId="{B5BF9463-DA96-43FD-B785-D66BE4C90C76}" type="sibTrans" cxnId="{0803BCEE-FADE-439B-A165-D55E1B96E09B}">
      <dgm:prSet/>
      <dgm:spPr/>
      <dgm:t>
        <a:bodyPr/>
        <a:lstStyle/>
        <a:p>
          <a:endParaRPr lang="pt-PT"/>
        </a:p>
      </dgm:t>
    </dgm:pt>
    <dgm:pt modelId="{1BD65746-FE14-43B4-AF1A-E0576B36EE76}" type="pres">
      <dgm:prSet presAssocID="{99520C7A-E5DE-4D8D-ABE7-3F763F0CC95E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pt-PT"/>
        </a:p>
      </dgm:t>
    </dgm:pt>
    <dgm:pt modelId="{8375FC86-CEF3-470C-84E8-6707000221EA}" type="pres">
      <dgm:prSet presAssocID="{4AC905AE-21EC-47AD-9413-0F04E6FC8FE2}" presName="composite" presStyleCnt="0"/>
      <dgm:spPr/>
    </dgm:pt>
    <dgm:pt modelId="{791FEB70-8E69-45AE-9CED-02F037FC7890}" type="pres">
      <dgm:prSet presAssocID="{4AC905AE-21EC-47AD-9413-0F04E6FC8FE2}" presName="rect1" presStyleLbl="b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93090E12-6ED6-4C8A-B7E8-5407FCCEB46E}" type="pres">
      <dgm:prSet presAssocID="{4AC905AE-21EC-47AD-9413-0F04E6FC8FE2}" presName="rect2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94DCA451-E894-4696-81AE-78A89E62F286}" type="pres">
      <dgm:prSet presAssocID="{03F87932-8E09-4037-9A28-1D9CEEC07189}" presName="sibTrans" presStyleCnt="0"/>
      <dgm:spPr/>
    </dgm:pt>
    <dgm:pt modelId="{9CFCAF16-9955-4405-A340-08E8560D6B7A}" type="pres">
      <dgm:prSet presAssocID="{B59C0054-DF34-4D46-A84F-33AC23AF6ED6}" presName="composite" presStyleCnt="0"/>
      <dgm:spPr/>
    </dgm:pt>
    <dgm:pt modelId="{6600CF5A-FB00-4591-882A-DBC4C9D91027}" type="pres">
      <dgm:prSet presAssocID="{B59C0054-DF34-4D46-A84F-33AC23AF6ED6}" presName="rect1" presStyleLbl="b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F888C3FA-8853-42DA-A5B0-DE60BFDBC602}" type="pres">
      <dgm:prSet presAssocID="{B59C0054-DF34-4D46-A84F-33AC23AF6ED6}" presName="rect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BDD1C8D9-9CE1-4C42-827D-01D614C25628}" type="pres">
      <dgm:prSet presAssocID="{B5BF9463-DA96-43FD-B785-D66BE4C90C76}" presName="sibTrans" presStyleCnt="0"/>
      <dgm:spPr/>
    </dgm:pt>
    <dgm:pt modelId="{0E586BA8-0B00-4F72-A635-254447F8EDFB}" type="pres">
      <dgm:prSet presAssocID="{AE1E59AE-EBEE-4B77-A08E-7415347DD183}" presName="composite" presStyleCnt="0"/>
      <dgm:spPr/>
    </dgm:pt>
    <dgm:pt modelId="{C7423687-3AFA-48D6-AFCD-FA600433FEED}" type="pres">
      <dgm:prSet presAssocID="{AE1E59AE-EBEE-4B77-A08E-7415347DD183}" presName="rect1" presStyleLbl="b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  <dgm:pt modelId="{55C4AF6D-5196-41BC-AFC3-5DC246897D3B}" type="pres">
      <dgm:prSet presAssocID="{AE1E59AE-EBEE-4B77-A08E-7415347DD183}" presName="rect2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6535F5A3-5AD7-4CBD-A6D5-A0B71BDC56A1}" type="pres">
      <dgm:prSet presAssocID="{4C8A5261-16D8-426C-B6D8-4299C4219AE7}" presName="sibTrans" presStyleCnt="0"/>
      <dgm:spPr/>
    </dgm:pt>
    <dgm:pt modelId="{72809538-9318-489C-93D7-172E38181B6B}" type="pres">
      <dgm:prSet presAssocID="{16A50ACF-7482-46AB-9F2B-20479C54A8FB}" presName="composite" presStyleCnt="0"/>
      <dgm:spPr/>
    </dgm:pt>
    <dgm:pt modelId="{32A9B490-804A-4FB6-9608-231A926EFE33}" type="pres">
      <dgm:prSet presAssocID="{16A50ACF-7482-46AB-9F2B-20479C54A8FB}" presName="rect1" presStyleLbl="b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</dgm:spPr>
    </dgm:pt>
    <dgm:pt modelId="{1CAC2951-E425-42A4-8F1C-B314F2CDF36A}" type="pres">
      <dgm:prSet presAssocID="{16A50ACF-7482-46AB-9F2B-20479C54A8FB}" presName="rect2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537652E9-37AB-488E-B997-E7B96D75A937}" srcId="{99520C7A-E5DE-4D8D-ABE7-3F763F0CC95E}" destId="{4AC905AE-21EC-47AD-9413-0F04E6FC8FE2}" srcOrd="0" destOrd="0" parTransId="{CE527DC1-1D05-4653-9146-4925BE15CEC4}" sibTransId="{03F87932-8E09-4037-9A28-1D9CEEC07189}"/>
    <dgm:cxn modelId="{9F005D3A-A073-400B-93D7-DA374E63A03B}" type="presOf" srcId="{99520C7A-E5DE-4D8D-ABE7-3F763F0CC95E}" destId="{1BD65746-FE14-43B4-AF1A-E0576B36EE76}" srcOrd="0" destOrd="0" presId="urn:microsoft.com/office/officeart/2008/layout/BendingPictureBlocks"/>
    <dgm:cxn modelId="{88BBB679-60DA-44F1-B23D-0B6D1380A5E0}" type="presOf" srcId="{16A50ACF-7482-46AB-9F2B-20479C54A8FB}" destId="{1CAC2951-E425-42A4-8F1C-B314F2CDF36A}" srcOrd="0" destOrd="0" presId="urn:microsoft.com/office/officeart/2008/layout/BendingPictureBlocks"/>
    <dgm:cxn modelId="{7BEB5FA9-592D-4FFD-83EA-6DE3B6C58E5C}" srcId="{99520C7A-E5DE-4D8D-ABE7-3F763F0CC95E}" destId="{AE1E59AE-EBEE-4B77-A08E-7415347DD183}" srcOrd="2" destOrd="0" parTransId="{2A0175AB-43B6-4378-927F-7E0B5C4D9912}" sibTransId="{4C8A5261-16D8-426C-B6D8-4299C4219AE7}"/>
    <dgm:cxn modelId="{0803BCEE-FADE-439B-A165-D55E1B96E09B}" srcId="{99520C7A-E5DE-4D8D-ABE7-3F763F0CC95E}" destId="{B59C0054-DF34-4D46-A84F-33AC23AF6ED6}" srcOrd="1" destOrd="0" parTransId="{9A9181B8-0CD6-4E7F-AA0A-96FE9AEDC491}" sibTransId="{B5BF9463-DA96-43FD-B785-D66BE4C90C76}"/>
    <dgm:cxn modelId="{EFA947F3-BA5A-4D4E-916A-B57CDFF3AB14}" type="presOf" srcId="{4AC905AE-21EC-47AD-9413-0F04E6FC8FE2}" destId="{93090E12-6ED6-4C8A-B7E8-5407FCCEB46E}" srcOrd="0" destOrd="0" presId="urn:microsoft.com/office/officeart/2008/layout/BendingPictureBlocks"/>
    <dgm:cxn modelId="{626C8B3D-22F7-4E3C-A1DF-E0945AAEC2B8}" type="presOf" srcId="{B59C0054-DF34-4D46-A84F-33AC23AF6ED6}" destId="{F888C3FA-8853-42DA-A5B0-DE60BFDBC602}" srcOrd="0" destOrd="0" presId="urn:microsoft.com/office/officeart/2008/layout/BendingPictureBlocks"/>
    <dgm:cxn modelId="{A6BE3A74-9E28-4EE4-9086-E26C911F12F4}" srcId="{99520C7A-E5DE-4D8D-ABE7-3F763F0CC95E}" destId="{16A50ACF-7482-46AB-9F2B-20479C54A8FB}" srcOrd="3" destOrd="0" parTransId="{8D06507B-649E-4B90-9EB4-1DDA9F719D64}" sibTransId="{84F0B374-222F-4350-90C4-B8BC9559AB50}"/>
    <dgm:cxn modelId="{02A3241F-DD28-46D5-8E5E-05248C19801F}" type="presOf" srcId="{AE1E59AE-EBEE-4B77-A08E-7415347DD183}" destId="{55C4AF6D-5196-41BC-AFC3-5DC246897D3B}" srcOrd="0" destOrd="0" presId="urn:microsoft.com/office/officeart/2008/layout/BendingPictureBlocks"/>
    <dgm:cxn modelId="{5D9826A1-26AD-40F0-94EB-D9DD76D224D0}" type="presParOf" srcId="{1BD65746-FE14-43B4-AF1A-E0576B36EE76}" destId="{8375FC86-CEF3-470C-84E8-6707000221EA}" srcOrd="0" destOrd="0" presId="urn:microsoft.com/office/officeart/2008/layout/BendingPictureBlocks"/>
    <dgm:cxn modelId="{6C803ECC-0F86-4B70-A06C-70F3B0764DCC}" type="presParOf" srcId="{8375FC86-CEF3-470C-84E8-6707000221EA}" destId="{791FEB70-8E69-45AE-9CED-02F037FC7890}" srcOrd="0" destOrd="0" presId="urn:microsoft.com/office/officeart/2008/layout/BendingPictureBlocks"/>
    <dgm:cxn modelId="{9ED40C51-A1DE-4F6D-8297-0991816FB2BA}" type="presParOf" srcId="{8375FC86-CEF3-470C-84E8-6707000221EA}" destId="{93090E12-6ED6-4C8A-B7E8-5407FCCEB46E}" srcOrd="1" destOrd="0" presId="urn:microsoft.com/office/officeart/2008/layout/BendingPictureBlocks"/>
    <dgm:cxn modelId="{23AB176F-EC3C-479D-A755-A542894BE38D}" type="presParOf" srcId="{1BD65746-FE14-43B4-AF1A-E0576B36EE76}" destId="{94DCA451-E894-4696-81AE-78A89E62F286}" srcOrd="1" destOrd="0" presId="urn:microsoft.com/office/officeart/2008/layout/BendingPictureBlocks"/>
    <dgm:cxn modelId="{2EB1C5D6-4803-4DD6-BF07-415AD551CCF8}" type="presParOf" srcId="{1BD65746-FE14-43B4-AF1A-E0576B36EE76}" destId="{9CFCAF16-9955-4405-A340-08E8560D6B7A}" srcOrd="2" destOrd="0" presId="urn:microsoft.com/office/officeart/2008/layout/BendingPictureBlocks"/>
    <dgm:cxn modelId="{89068524-21AB-45EB-94F6-5719AD6CE90A}" type="presParOf" srcId="{9CFCAF16-9955-4405-A340-08E8560D6B7A}" destId="{6600CF5A-FB00-4591-882A-DBC4C9D91027}" srcOrd="0" destOrd="0" presId="urn:microsoft.com/office/officeart/2008/layout/BendingPictureBlocks"/>
    <dgm:cxn modelId="{C3C65C1B-06A8-4C6E-8DF0-09290ED1FE9D}" type="presParOf" srcId="{9CFCAF16-9955-4405-A340-08E8560D6B7A}" destId="{F888C3FA-8853-42DA-A5B0-DE60BFDBC602}" srcOrd="1" destOrd="0" presId="urn:microsoft.com/office/officeart/2008/layout/BendingPictureBlocks"/>
    <dgm:cxn modelId="{9382CCFB-A59F-4782-AD12-89DB195943B1}" type="presParOf" srcId="{1BD65746-FE14-43B4-AF1A-E0576B36EE76}" destId="{BDD1C8D9-9CE1-4C42-827D-01D614C25628}" srcOrd="3" destOrd="0" presId="urn:microsoft.com/office/officeart/2008/layout/BendingPictureBlocks"/>
    <dgm:cxn modelId="{E84646B6-4FF2-41F1-833A-F1DA8510FEE0}" type="presParOf" srcId="{1BD65746-FE14-43B4-AF1A-E0576B36EE76}" destId="{0E586BA8-0B00-4F72-A635-254447F8EDFB}" srcOrd="4" destOrd="0" presId="urn:microsoft.com/office/officeart/2008/layout/BendingPictureBlocks"/>
    <dgm:cxn modelId="{8535E7D9-A1A9-43DD-9725-319007612048}" type="presParOf" srcId="{0E586BA8-0B00-4F72-A635-254447F8EDFB}" destId="{C7423687-3AFA-48D6-AFCD-FA600433FEED}" srcOrd="0" destOrd="0" presId="urn:microsoft.com/office/officeart/2008/layout/BendingPictureBlocks"/>
    <dgm:cxn modelId="{60B5231D-4FD2-4306-9FA9-91AE38FF4903}" type="presParOf" srcId="{0E586BA8-0B00-4F72-A635-254447F8EDFB}" destId="{55C4AF6D-5196-41BC-AFC3-5DC246897D3B}" srcOrd="1" destOrd="0" presId="urn:microsoft.com/office/officeart/2008/layout/BendingPictureBlocks"/>
    <dgm:cxn modelId="{9CF6B5F1-8B85-41AB-AD76-01A22247FD87}" type="presParOf" srcId="{1BD65746-FE14-43B4-AF1A-E0576B36EE76}" destId="{6535F5A3-5AD7-4CBD-A6D5-A0B71BDC56A1}" srcOrd="5" destOrd="0" presId="urn:microsoft.com/office/officeart/2008/layout/BendingPictureBlocks"/>
    <dgm:cxn modelId="{F739C489-5669-47A4-B3F1-6E8EED4864A0}" type="presParOf" srcId="{1BD65746-FE14-43B4-AF1A-E0576B36EE76}" destId="{72809538-9318-489C-93D7-172E38181B6B}" srcOrd="6" destOrd="0" presId="urn:microsoft.com/office/officeart/2008/layout/BendingPictureBlocks"/>
    <dgm:cxn modelId="{C30FCFBF-C91B-4326-89C5-1E4E16EEC1CB}" type="presParOf" srcId="{72809538-9318-489C-93D7-172E38181B6B}" destId="{32A9B490-804A-4FB6-9608-231A926EFE33}" srcOrd="0" destOrd="0" presId="urn:microsoft.com/office/officeart/2008/layout/BendingPictureBlocks"/>
    <dgm:cxn modelId="{5908F102-8A92-4C02-83F3-A7FA2FEA6D7F}" type="presParOf" srcId="{72809538-9318-489C-93D7-172E38181B6B}" destId="{1CAC2951-E425-42A4-8F1C-B314F2CDF36A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6DEDBB-4482-406C-ACBD-909940F1DE3B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4DE29B98-4045-4F78-BF31-ED9DA4BB3DA4}">
      <dgm:prSet phldrT="[Texto]"/>
      <dgm:spPr>
        <a:solidFill>
          <a:schemeClr val="accent1">
            <a:hueOff val="0"/>
            <a:satOff val="0"/>
            <a:lumOff val="0"/>
            <a:alpha val="75000"/>
          </a:schemeClr>
        </a:solidFill>
      </dgm:spPr>
      <dgm:t>
        <a:bodyPr/>
        <a:lstStyle/>
        <a:p>
          <a:r>
            <a:rPr lang="pt-PT" dirty="0" smtClean="0"/>
            <a:t>Sensor</a:t>
          </a:r>
          <a:endParaRPr lang="pt-PT" dirty="0"/>
        </a:p>
      </dgm:t>
    </dgm:pt>
    <dgm:pt modelId="{604D3189-6572-4F87-9993-EAEECF1097A5}" type="parTrans" cxnId="{310A4EB0-847C-4CFD-8725-FD2FE4EDCF0D}">
      <dgm:prSet/>
      <dgm:spPr/>
      <dgm:t>
        <a:bodyPr/>
        <a:lstStyle/>
        <a:p>
          <a:endParaRPr lang="pt-PT"/>
        </a:p>
      </dgm:t>
    </dgm:pt>
    <dgm:pt modelId="{B998BE16-4BFE-408E-A8D7-CFFB5F362FAB}" type="sibTrans" cxnId="{310A4EB0-847C-4CFD-8725-FD2FE4EDCF0D}">
      <dgm:prSet/>
      <dgm:spPr/>
      <dgm:t>
        <a:bodyPr/>
        <a:lstStyle/>
        <a:p>
          <a:endParaRPr lang="pt-PT"/>
        </a:p>
      </dgm:t>
    </dgm:pt>
    <dgm:pt modelId="{635DFC61-2BE8-4FC5-92E9-26796B343E47}">
      <dgm:prSet phldrT="[Texto]"/>
      <dgm:spPr>
        <a:solidFill>
          <a:schemeClr val="accent1">
            <a:hueOff val="0"/>
            <a:satOff val="0"/>
            <a:lumOff val="0"/>
            <a:alpha val="75000"/>
          </a:schemeClr>
        </a:solidFill>
      </dgm:spPr>
      <dgm:t>
        <a:bodyPr/>
        <a:lstStyle/>
        <a:p>
          <a:r>
            <a:rPr lang="pt-PT" dirty="0" err="1" smtClean="0"/>
            <a:t>Measures</a:t>
          </a:r>
          <a:r>
            <a:rPr lang="pt-PT" dirty="0" smtClean="0"/>
            <a:t> </a:t>
          </a:r>
          <a:r>
            <a:rPr lang="pt-PT" dirty="0" err="1" smtClean="0"/>
            <a:t>the</a:t>
          </a:r>
          <a:r>
            <a:rPr lang="pt-PT" dirty="0" smtClean="0"/>
            <a:t> light </a:t>
          </a:r>
          <a:r>
            <a:rPr lang="pt-PT" dirty="0" err="1" smtClean="0"/>
            <a:t>value</a:t>
          </a:r>
          <a:endParaRPr lang="pt-PT" dirty="0"/>
        </a:p>
      </dgm:t>
    </dgm:pt>
    <dgm:pt modelId="{D4D30FEA-6B36-47EC-B20C-C23A69C93F0F}" type="parTrans" cxnId="{C76A3E6D-8D67-42AA-BC54-45A02AAE06DB}">
      <dgm:prSet/>
      <dgm:spPr/>
      <dgm:t>
        <a:bodyPr/>
        <a:lstStyle/>
        <a:p>
          <a:endParaRPr lang="pt-PT"/>
        </a:p>
      </dgm:t>
    </dgm:pt>
    <dgm:pt modelId="{637694F5-75B3-4F62-BB47-E5BDCA56104A}" type="sibTrans" cxnId="{C76A3E6D-8D67-42AA-BC54-45A02AAE06DB}">
      <dgm:prSet/>
      <dgm:spPr/>
      <dgm:t>
        <a:bodyPr/>
        <a:lstStyle/>
        <a:p>
          <a:endParaRPr lang="pt-PT"/>
        </a:p>
      </dgm:t>
    </dgm:pt>
    <dgm:pt modelId="{A107291C-44CF-48B8-B03E-2C16878E41A5}">
      <dgm:prSet phldrT="[Texto]" phldr="1"/>
      <dgm:spPr>
        <a:solidFill>
          <a:schemeClr val="accent1">
            <a:hueOff val="0"/>
            <a:satOff val="0"/>
            <a:lumOff val="0"/>
            <a:alpha val="75000"/>
          </a:schemeClr>
        </a:solidFill>
      </dgm:spPr>
      <dgm:t>
        <a:bodyPr/>
        <a:lstStyle/>
        <a:p>
          <a:endParaRPr lang="pt-PT" dirty="0"/>
        </a:p>
      </dgm:t>
    </dgm:pt>
    <dgm:pt modelId="{684ABBC0-C13D-4B38-84B8-76E87627F573}" type="parTrans" cxnId="{ACD87C74-643B-4E81-BFA4-7BD013722B2D}">
      <dgm:prSet/>
      <dgm:spPr/>
      <dgm:t>
        <a:bodyPr/>
        <a:lstStyle/>
        <a:p>
          <a:endParaRPr lang="pt-PT"/>
        </a:p>
      </dgm:t>
    </dgm:pt>
    <dgm:pt modelId="{63DBDD3D-3FD2-4F32-8B6F-B7AD57B4DDCD}" type="sibTrans" cxnId="{ACD87C74-643B-4E81-BFA4-7BD013722B2D}">
      <dgm:prSet/>
      <dgm:spPr/>
      <dgm:t>
        <a:bodyPr/>
        <a:lstStyle/>
        <a:p>
          <a:endParaRPr lang="pt-PT"/>
        </a:p>
      </dgm:t>
    </dgm:pt>
    <dgm:pt modelId="{9175205C-DBD6-4AD1-8F0F-EB123491177D}">
      <dgm:prSet phldrT="[Texto]"/>
      <dgm:spPr>
        <a:solidFill>
          <a:schemeClr val="accent1">
            <a:hueOff val="0"/>
            <a:satOff val="0"/>
            <a:lumOff val="0"/>
            <a:alpha val="75000"/>
          </a:schemeClr>
        </a:solidFill>
      </dgm:spPr>
      <dgm:t>
        <a:bodyPr/>
        <a:lstStyle/>
        <a:p>
          <a:r>
            <a:rPr lang="pt-PT" dirty="0" err="1" smtClean="0"/>
            <a:t>Arduino</a:t>
          </a:r>
          <a:endParaRPr lang="pt-PT" dirty="0"/>
        </a:p>
      </dgm:t>
    </dgm:pt>
    <dgm:pt modelId="{206D9735-3650-4143-BFCE-5D86B929B3FF}" type="parTrans" cxnId="{658B364A-FE37-42FD-A82D-AB255405A6DB}">
      <dgm:prSet/>
      <dgm:spPr/>
      <dgm:t>
        <a:bodyPr/>
        <a:lstStyle/>
        <a:p>
          <a:endParaRPr lang="pt-PT"/>
        </a:p>
      </dgm:t>
    </dgm:pt>
    <dgm:pt modelId="{054657DE-325E-4DBF-ACA0-61B27A7EF21C}" type="sibTrans" cxnId="{658B364A-FE37-42FD-A82D-AB255405A6DB}">
      <dgm:prSet/>
      <dgm:spPr/>
      <dgm:t>
        <a:bodyPr/>
        <a:lstStyle/>
        <a:p>
          <a:endParaRPr lang="pt-PT"/>
        </a:p>
      </dgm:t>
    </dgm:pt>
    <dgm:pt modelId="{5EAB4F74-2AEE-4000-819E-8929017CE24B}">
      <dgm:prSet phldrT="[Texto]"/>
      <dgm:spPr>
        <a:solidFill>
          <a:schemeClr val="accent1">
            <a:hueOff val="0"/>
            <a:satOff val="0"/>
            <a:lumOff val="0"/>
            <a:alpha val="75000"/>
          </a:schemeClr>
        </a:solidFill>
      </dgm:spPr>
      <dgm:t>
        <a:bodyPr/>
        <a:lstStyle/>
        <a:p>
          <a:r>
            <a:rPr lang="pt-PT" dirty="0" smtClean="0"/>
            <a:t>Processes </a:t>
          </a:r>
          <a:r>
            <a:rPr lang="pt-PT" dirty="0" err="1" smtClean="0"/>
            <a:t>the</a:t>
          </a:r>
          <a:r>
            <a:rPr lang="pt-PT" dirty="0" smtClean="0"/>
            <a:t> </a:t>
          </a:r>
          <a:r>
            <a:rPr lang="pt-PT" dirty="0" err="1" smtClean="0"/>
            <a:t>information</a:t>
          </a:r>
          <a:endParaRPr lang="pt-PT" dirty="0"/>
        </a:p>
      </dgm:t>
    </dgm:pt>
    <dgm:pt modelId="{4D666ABC-C408-4285-8283-F97CC7681437}" type="parTrans" cxnId="{5865AF5A-7DAE-4EED-AC28-6416B4984FED}">
      <dgm:prSet/>
      <dgm:spPr/>
      <dgm:t>
        <a:bodyPr/>
        <a:lstStyle/>
        <a:p>
          <a:endParaRPr lang="pt-PT"/>
        </a:p>
      </dgm:t>
    </dgm:pt>
    <dgm:pt modelId="{A35ABF71-D775-4D78-9A57-F9BDD6390A17}" type="sibTrans" cxnId="{5865AF5A-7DAE-4EED-AC28-6416B4984FED}">
      <dgm:prSet/>
      <dgm:spPr/>
      <dgm:t>
        <a:bodyPr/>
        <a:lstStyle/>
        <a:p>
          <a:endParaRPr lang="pt-PT"/>
        </a:p>
      </dgm:t>
    </dgm:pt>
    <dgm:pt modelId="{48A9B92E-9D9B-4DEF-91AC-72B797CD50AD}">
      <dgm:prSet phldrT="[Texto]" phldr="1"/>
      <dgm:spPr>
        <a:solidFill>
          <a:schemeClr val="accent1">
            <a:hueOff val="0"/>
            <a:satOff val="0"/>
            <a:lumOff val="0"/>
            <a:alpha val="75000"/>
          </a:schemeClr>
        </a:solidFill>
      </dgm:spPr>
      <dgm:t>
        <a:bodyPr/>
        <a:lstStyle/>
        <a:p>
          <a:endParaRPr lang="pt-PT"/>
        </a:p>
      </dgm:t>
    </dgm:pt>
    <dgm:pt modelId="{6DE21A4B-2401-43C2-AC0B-43C78181E4E5}" type="parTrans" cxnId="{B84D6B6E-071E-4697-842A-2B881AFF7217}">
      <dgm:prSet/>
      <dgm:spPr/>
      <dgm:t>
        <a:bodyPr/>
        <a:lstStyle/>
        <a:p>
          <a:endParaRPr lang="pt-PT"/>
        </a:p>
      </dgm:t>
    </dgm:pt>
    <dgm:pt modelId="{0C0A8460-CA80-42FD-918E-3A0DE3564E99}" type="sibTrans" cxnId="{B84D6B6E-071E-4697-842A-2B881AFF7217}">
      <dgm:prSet/>
      <dgm:spPr/>
      <dgm:t>
        <a:bodyPr/>
        <a:lstStyle/>
        <a:p>
          <a:endParaRPr lang="pt-PT"/>
        </a:p>
      </dgm:t>
    </dgm:pt>
    <dgm:pt modelId="{EAC54EF5-5B79-4E3A-B1E9-1D09594DCB6C}">
      <dgm:prSet phldrT="[Texto]"/>
      <dgm:spPr>
        <a:solidFill>
          <a:schemeClr val="accent1">
            <a:hueOff val="0"/>
            <a:satOff val="0"/>
            <a:lumOff val="0"/>
            <a:alpha val="75000"/>
          </a:schemeClr>
        </a:solidFill>
      </dgm:spPr>
      <dgm:t>
        <a:bodyPr/>
        <a:lstStyle/>
        <a:p>
          <a:r>
            <a:rPr lang="pt-PT" dirty="0" err="1" smtClean="0"/>
            <a:t>Provides</a:t>
          </a:r>
          <a:r>
            <a:rPr lang="pt-PT" dirty="0" smtClean="0"/>
            <a:t> light</a:t>
          </a:r>
          <a:endParaRPr lang="pt-PT" dirty="0"/>
        </a:p>
      </dgm:t>
    </dgm:pt>
    <dgm:pt modelId="{74551159-55E3-4AAA-A5B0-01A881CFD6CA}" type="parTrans" cxnId="{7DE82C87-E12A-4F78-A4D1-24D982BC1B62}">
      <dgm:prSet/>
      <dgm:spPr/>
      <dgm:t>
        <a:bodyPr/>
        <a:lstStyle/>
        <a:p>
          <a:endParaRPr lang="pt-PT"/>
        </a:p>
      </dgm:t>
    </dgm:pt>
    <dgm:pt modelId="{F9CEF14A-3E5F-4817-BDE5-03CDABA632A1}" type="sibTrans" cxnId="{7DE82C87-E12A-4F78-A4D1-24D982BC1B62}">
      <dgm:prSet/>
      <dgm:spPr/>
      <dgm:t>
        <a:bodyPr/>
        <a:lstStyle/>
        <a:p>
          <a:endParaRPr lang="pt-PT"/>
        </a:p>
      </dgm:t>
    </dgm:pt>
    <dgm:pt modelId="{04C36D4A-E172-4ABE-AAC1-EB26428491BC}">
      <dgm:prSet phldrT="[Texto]"/>
      <dgm:spPr>
        <a:solidFill>
          <a:schemeClr val="accent1">
            <a:hueOff val="0"/>
            <a:satOff val="0"/>
            <a:lumOff val="0"/>
            <a:alpha val="75000"/>
          </a:schemeClr>
        </a:solidFill>
      </dgm:spPr>
      <dgm:t>
        <a:bodyPr/>
        <a:lstStyle/>
        <a:p>
          <a:r>
            <a:rPr lang="pt-PT" dirty="0" err="1" smtClean="0"/>
            <a:t>Fulfill</a:t>
          </a:r>
          <a:r>
            <a:rPr lang="pt-PT" dirty="0" smtClean="0"/>
            <a:t> </a:t>
          </a:r>
          <a:r>
            <a:rPr lang="pt-PT" dirty="0" err="1" smtClean="0"/>
            <a:t>the</a:t>
          </a:r>
          <a:r>
            <a:rPr lang="pt-PT" dirty="0" smtClean="0"/>
            <a:t> </a:t>
          </a:r>
          <a:r>
            <a:rPr lang="pt-PT" dirty="0" err="1" smtClean="0"/>
            <a:t>plant</a:t>
          </a:r>
          <a:r>
            <a:rPr lang="pt-PT" dirty="0" smtClean="0"/>
            <a:t> </a:t>
          </a:r>
          <a:r>
            <a:rPr lang="pt-PT" dirty="0" err="1" smtClean="0"/>
            <a:t>needs</a:t>
          </a:r>
          <a:endParaRPr lang="pt-PT" dirty="0"/>
        </a:p>
      </dgm:t>
    </dgm:pt>
    <dgm:pt modelId="{896A7ADF-A252-40BC-A15F-72A3A39A19AE}" type="parTrans" cxnId="{242CBB95-A217-4F42-BB7C-DCE53BE32B64}">
      <dgm:prSet/>
      <dgm:spPr/>
      <dgm:t>
        <a:bodyPr/>
        <a:lstStyle/>
        <a:p>
          <a:endParaRPr lang="pt-PT"/>
        </a:p>
      </dgm:t>
    </dgm:pt>
    <dgm:pt modelId="{4B2E4B6A-09F8-4641-9510-BF87EB1DA564}" type="sibTrans" cxnId="{242CBB95-A217-4F42-BB7C-DCE53BE32B64}">
      <dgm:prSet/>
      <dgm:spPr/>
      <dgm:t>
        <a:bodyPr/>
        <a:lstStyle/>
        <a:p>
          <a:endParaRPr lang="pt-PT"/>
        </a:p>
      </dgm:t>
    </dgm:pt>
    <dgm:pt modelId="{DC329C38-79EC-47F9-8527-E50CE94A3DE7}">
      <dgm:prSet phldrT="[Texto]" phldr="1"/>
      <dgm:spPr>
        <a:solidFill>
          <a:schemeClr val="accent1">
            <a:hueOff val="0"/>
            <a:satOff val="0"/>
            <a:lumOff val="0"/>
            <a:alpha val="75000"/>
          </a:schemeClr>
        </a:solidFill>
      </dgm:spPr>
      <dgm:t>
        <a:bodyPr/>
        <a:lstStyle/>
        <a:p>
          <a:endParaRPr lang="pt-PT"/>
        </a:p>
      </dgm:t>
    </dgm:pt>
    <dgm:pt modelId="{F3E085CB-3B9E-4E0F-9602-B8F9E7E84BBD}" type="parTrans" cxnId="{6660E7D1-694D-43F3-A30E-297D92C9964B}">
      <dgm:prSet/>
      <dgm:spPr/>
      <dgm:t>
        <a:bodyPr/>
        <a:lstStyle/>
        <a:p>
          <a:endParaRPr lang="pt-PT"/>
        </a:p>
      </dgm:t>
    </dgm:pt>
    <dgm:pt modelId="{3D968B7B-1094-44F3-A4CC-12523680B411}" type="sibTrans" cxnId="{6660E7D1-694D-43F3-A30E-297D92C9964B}">
      <dgm:prSet/>
      <dgm:spPr/>
      <dgm:t>
        <a:bodyPr/>
        <a:lstStyle/>
        <a:p>
          <a:endParaRPr lang="pt-PT"/>
        </a:p>
      </dgm:t>
    </dgm:pt>
    <dgm:pt modelId="{B27D9CA4-AC73-4FF2-AFBB-FA67BF4A3DF5}" type="pres">
      <dgm:prSet presAssocID="{A36DEDBB-4482-406C-ACBD-909940F1DE3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C129D832-526F-4562-B330-5A2192738A3F}" type="pres">
      <dgm:prSet presAssocID="{4DE29B98-4045-4F78-BF31-ED9DA4BB3DA4}" presName="composite" presStyleCnt="0"/>
      <dgm:spPr/>
    </dgm:pt>
    <dgm:pt modelId="{CC3E6F5C-D84E-4662-9EF6-E5ACBFFDA795}" type="pres">
      <dgm:prSet presAssocID="{4DE29B98-4045-4F78-BF31-ED9DA4BB3DA4}" presName="imagSh" presStyleLbl="b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738F7E3-2601-422B-B947-A244255FEB4A}" type="pres">
      <dgm:prSet presAssocID="{4DE29B98-4045-4F78-BF31-ED9DA4BB3DA4}" presName="tx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C5586569-3585-4336-B9F2-FC5E6907F7C0}" type="pres">
      <dgm:prSet presAssocID="{B998BE16-4BFE-408E-A8D7-CFFB5F362FAB}" presName="sibTrans" presStyleLbl="sibTrans2D1" presStyleIdx="0" presStyleCnt="2"/>
      <dgm:spPr/>
      <dgm:t>
        <a:bodyPr/>
        <a:lstStyle/>
        <a:p>
          <a:endParaRPr lang="pt-PT"/>
        </a:p>
      </dgm:t>
    </dgm:pt>
    <dgm:pt modelId="{2D641BF3-E60D-467F-809F-82DBF2BB6E3A}" type="pres">
      <dgm:prSet presAssocID="{B998BE16-4BFE-408E-A8D7-CFFB5F362FAB}" presName="connTx" presStyleLbl="sibTrans2D1" presStyleIdx="0" presStyleCnt="2"/>
      <dgm:spPr/>
      <dgm:t>
        <a:bodyPr/>
        <a:lstStyle/>
        <a:p>
          <a:endParaRPr lang="pt-PT"/>
        </a:p>
      </dgm:t>
    </dgm:pt>
    <dgm:pt modelId="{DF20EA87-9A5C-4432-8715-5007A5036F02}" type="pres">
      <dgm:prSet presAssocID="{9175205C-DBD6-4AD1-8F0F-EB123491177D}" presName="composite" presStyleCnt="0"/>
      <dgm:spPr/>
    </dgm:pt>
    <dgm:pt modelId="{6D0A3067-D887-4097-8EB7-A93722296DEF}" type="pres">
      <dgm:prSet presAssocID="{9175205C-DBD6-4AD1-8F0F-EB123491177D}" presName="imagSh" presStyleLbl="b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62901BC-EC8F-44E8-882C-7254D1B2E66E}" type="pres">
      <dgm:prSet presAssocID="{9175205C-DBD6-4AD1-8F0F-EB123491177D}" presName="txNode" presStyleLbl="node1" presStyleIdx="1" presStyleCnt="3" custLinFactNeighborX="-2182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2B8758E5-E040-49A8-A77A-84F2AFF9835C}" type="pres">
      <dgm:prSet presAssocID="{054657DE-325E-4DBF-ACA0-61B27A7EF21C}" presName="sibTrans" presStyleLbl="sibTrans2D1" presStyleIdx="1" presStyleCnt="2"/>
      <dgm:spPr/>
      <dgm:t>
        <a:bodyPr/>
        <a:lstStyle/>
        <a:p>
          <a:endParaRPr lang="pt-PT"/>
        </a:p>
      </dgm:t>
    </dgm:pt>
    <dgm:pt modelId="{A6840FA7-8878-4F29-B65A-3D6D3EABAE00}" type="pres">
      <dgm:prSet presAssocID="{054657DE-325E-4DBF-ACA0-61B27A7EF21C}" presName="connTx" presStyleLbl="sibTrans2D1" presStyleIdx="1" presStyleCnt="2"/>
      <dgm:spPr/>
      <dgm:t>
        <a:bodyPr/>
        <a:lstStyle/>
        <a:p>
          <a:endParaRPr lang="pt-PT"/>
        </a:p>
      </dgm:t>
    </dgm:pt>
    <dgm:pt modelId="{599761B9-1200-4CE1-8857-8F17A1CE8D10}" type="pres">
      <dgm:prSet presAssocID="{EAC54EF5-5B79-4E3A-B1E9-1D09594DCB6C}" presName="composite" presStyleCnt="0"/>
      <dgm:spPr/>
    </dgm:pt>
    <dgm:pt modelId="{22ECF1FB-0FF2-4C85-BCF7-E0F9EAF821CB}" type="pres">
      <dgm:prSet presAssocID="{EAC54EF5-5B79-4E3A-B1E9-1D09594DCB6C}" presName="imagSh" presStyleLbl="b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pt-PT"/>
        </a:p>
      </dgm:t>
    </dgm:pt>
    <dgm:pt modelId="{3D706A4C-E835-445C-BE8A-19CF0D972B1B}" type="pres">
      <dgm:prSet presAssocID="{EAC54EF5-5B79-4E3A-B1E9-1D09594DCB6C}" presName="tx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ACD87C74-643B-4E81-BFA4-7BD013722B2D}" srcId="{4DE29B98-4045-4F78-BF31-ED9DA4BB3DA4}" destId="{A107291C-44CF-48B8-B03E-2C16878E41A5}" srcOrd="1" destOrd="0" parTransId="{684ABBC0-C13D-4B38-84B8-76E87627F573}" sibTransId="{63DBDD3D-3FD2-4F32-8B6F-B7AD57B4DDCD}"/>
    <dgm:cxn modelId="{6660E7D1-694D-43F3-A30E-297D92C9964B}" srcId="{EAC54EF5-5B79-4E3A-B1E9-1D09594DCB6C}" destId="{DC329C38-79EC-47F9-8527-E50CE94A3DE7}" srcOrd="1" destOrd="0" parTransId="{F3E085CB-3B9E-4E0F-9602-B8F9E7E84BBD}" sibTransId="{3D968B7B-1094-44F3-A4CC-12523680B411}"/>
    <dgm:cxn modelId="{E73A09DC-DCBE-4223-929F-D5A33EB2B60D}" type="presOf" srcId="{04C36D4A-E172-4ABE-AAC1-EB26428491BC}" destId="{3D706A4C-E835-445C-BE8A-19CF0D972B1B}" srcOrd="0" destOrd="1" presId="urn:microsoft.com/office/officeart/2005/8/layout/hProcess10"/>
    <dgm:cxn modelId="{E71E397F-E37F-4215-BE23-6E20446564C6}" type="presOf" srcId="{054657DE-325E-4DBF-ACA0-61B27A7EF21C}" destId="{A6840FA7-8878-4F29-B65A-3D6D3EABAE00}" srcOrd="1" destOrd="0" presId="urn:microsoft.com/office/officeart/2005/8/layout/hProcess10"/>
    <dgm:cxn modelId="{242CBB95-A217-4F42-BB7C-DCE53BE32B64}" srcId="{EAC54EF5-5B79-4E3A-B1E9-1D09594DCB6C}" destId="{04C36D4A-E172-4ABE-AAC1-EB26428491BC}" srcOrd="0" destOrd="0" parTransId="{896A7ADF-A252-40BC-A15F-72A3A39A19AE}" sibTransId="{4B2E4B6A-09F8-4641-9510-BF87EB1DA564}"/>
    <dgm:cxn modelId="{47B7EDEA-7341-4D65-B1E0-A9060E55903D}" type="presOf" srcId="{B998BE16-4BFE-408E-A8D7-CFFB5F362FAB}" destId="{C5586569-3585-4336-B9F2-FC5E6907F7C0}" srcOrd="0" destOrd="0" presId="urn:microsoft.com/office/officeart/2005/8/layout/hProcess10"/>
    <dgm:cxn modelId="{310A4EB0-847C-4CFD-8725-FD2FE4EDCF0D}" srcId="{A36DEDBB-4482-406C-ACBD-909940F1DE3B}" destId="{4DE29B98-4045-4F78-BF31-ED9DA4BB3DA4}" srcOrd="0" destOrd="0" parTransId="{604D3189-6572-4F87-9993-EAEECF1097A5}" sibTransId="{B998BE16-4BFE-408E-A8D7-CFFB5F362FAB}"/>
    <dgm:cxn modelId="{E7130850-5BF6-472B-A7E3-EC1027F42050}" type="presOf" srcId="{EAC54EF5-5B79-4E3A-B1E9-1D09594DCB6C}" destId="{3D706A4C-E835-445C-BE8A-19CF0D972B1B}" srcOrd="0" destOrd="0" presId="urn:microsoft.com/office/officeart/2005/8/layout/hProcess10"/>
    <dgm:cxn modelId="{658B364A-FE37-42FD-A82D-AB255405A6DB}" srcId="{A36DEDBB-4482-406C-ACBD-909940F1DE3B}" destId="{9175205C-DBD6-4AD1-8F0F-EB123491177D}" srcOrd="1" destOrd="0" parTransId="{206D9735-3650-4143-BFCE-5D86B929B3FF}" sibTransId="{054657DE-325E-4DBF-ACA0-61B27A7EF21C}"/>
    <dgm:cxn modelId="{43BC72F4-1C56-4C65-B90B-E97414164CC8}" type="presOf" srcId="{635DFC61-2BE8-4FC5-92E9-26796B343E47}" destId="{E738F7E3-2601-422B-B947-A244255FEB4A}" srcOrd="0" destOrd="1" presId="urn:microsoft.com/office/officeart/2005/8/layout/hProcess10"/>
    <dgm:cxn modelId="{7DE82C87-E12A-4F78-A4D1-24D982BC1B62}" srcId="{A36DEDBB-4482-406C-ACBD-909940F1DE3B}" destId="{EAC54EF5-5B79-4E3A-B1E9-1D09594DCB6C}" srcOrd="2" destOrd="0" parTransId="{74551159-55E3-4AAA-A5B0-01A881CFD6CA}" sibTransId="{F9CEF14A-3E5F-4817-BDE5-03CDABA632A1}"/>
    <dgm:cxn modelId="{A97BA5DB-FCA8-4C85-BC9F-E1080AF3EF63}" type="presOf" srcId="{5EAB4F74-2AEE-4000-819E-8929017CE24B}" destId="{C62901BC-EC8F-44E8-882C-7254D1B2E66E}" srcOrd="0" destOrd="1" presId="urn:microsoft.com/office/officeart/2005/8/layout/hProcess10"/>
    <dgm:cxn modelId="{66FE1828-51CA-496B-8C73-EAD324FB0C98}" type="presOf" srcId="{B998BE16-4BFE-408E-A8D7-CFFB5F362FAB}" destId="{2D641BF3-E60D-467F-809F-82DBF2BB6E3A}" srcOrd="1" destOrd="0" presId="urn:microsoft.com/office/officeart/2005/8/layout/hProcess10"/>
    <dgm:cxn modelId="{C76A3E6D-8D67-42AA-BC54-45A02AAE06DB}" srcId="{4DE29B98-4045-4F78-BF31-ED9DA4BB3DA4}" destId="{635DFC61-2BE8-4FC5-92E9-26796B343E47}" srcOrd="0" destOrd="0" parTransId="{D4D30FEA-6B36-47EC-B20C-C23A69C93F0F}" sibTransId="{637694F5-75B3-4F62-BB47-E5BDCA56104A}"/>
    <dgm:cxn modelId="{B84D6B6E-071E-4697-842A-2B881AFF7217}" srcId="{9175205C-DBD6-4AD1-8F0F-EB123491177D}" destId="{48A9B92E-9D9B-4DEF-91AC-72B797CD50AD}" srcOrd="1" destOrd="0" parTransId="{6DE21A4B-2401-43C2-AC0B-43C78181E4E5}" sibTransId="{0C0A8460-CA80-42FD-918E-3A0DE3564E99}"/>
    <dgm:cxn modelId="{9D38D595-C7FB-47E2-9AE8-2BA9CB91568D}" type="presOf" srcId="{DC329C38-79EC-47F9-8527-E50CE94A3DE7}" destId="{3D706A4C-E835-445C-BE8A-19CF0D972B1B}" srcOrd="0" destOrd="2" presId="urn:microsoft.com/office/officeart/2005/8/layout/hProcess10"/>
    <dgm:cxn modelId="{E4BCDE24-2132-43BE-AE37-29388CE2A984}" type="presOf" srcId="{4DE29B98-4045-4F78-BF31-ED9DA4BB3DA4}" destId="{E738F7E3-2601-422B-B947-A244255FEB4A}" srcOrd="0" destOrd="0" presId="urn:microsoft.com/office/officeart/2005/8/layout/hProcess10"/>
    <dgm:cxn modelId="{4B70BB4F-F917-4A4E-9D39-362C6078DA00}" type="presOf" srcId="{A107291C-44CF-48B8-B03E-2C16878E41A5}" destId="{E738F7E3-2601-422B-B947-A244255FEB4A}" srcOrd="0" destOrd="2" presId="urn:microsoft.com/office/officeart/2005/8/layout/hProcess10"/>
    <dgm:cxn modelId="{2CF66215-2186-4E7F-AD77-8E3181828242}" type="presOf" srcId="{48A9B92E-9D9B-4DEF-91AC-72B797CD50AD}" destId="{C62901BC-EC8F-44E8-882C-7254D1B2E66E}" srcOrd="0" destOrd="2" presId="urn:microsoft.com/office/officeart/2005/8/layout/hProcess10"/>
    <dgm:cxn modelId="{797394C0-DB3B-41AA-9702-3994DD67A95F}" type="presOf" srcId="{A36DEDBB-4482-406C-ACBD-909940F1DE3B}" destId="{B27D9CA4-AC73-4FF2-AFBB-FA67BF4A3DF5}" srcOrd="0" destOrd="0" presId="urn:microsoft.com/office/officeart/2005/8/layout/hProcess10"/>
    <dgm:cxn modelId="{E3EC67AD-C25F-4F9C-8C24-FEBCF7BCF65F}" type="presOf" srcId="{9175205C-DBD6-4AD1-8F0F-EB123491177D}" destId="{C62901BC-EC8F-44E8-882C-7254D1B2E66E}" srcOrd="0" destOrd="0" presId="urn:microsoft.com/office/officeart/2005/8/layout/hProcess10"/>
    <dgm:cxn modelId="{5865AF5A-7DAE-4EED-AC28-6416B4984FED}" srcId="{9175205C-DBD6-4AD1-8F0F-EB123491177D}" destId="{5EAB4F74-2AEE-4000-819E-8929017CE24B}" srcOrd="0" destOrd="0" parTransId="{4D666ABC-C408-4285-8283-F97CC7681437}" sibTransId="{A35ABF71-D775-4D78-9A57-F9BDD6390A17}"/>
    <dgm:cxn modelId="{DA051125-C59D-4E6E-AAA3-266D4B6731E0}" type="presOf" srcId="{054657DE-325E-4DBF-ACA0-61B27A7EF21C}" destId="{2B8758E5-E040-49A8-A77A-84F2AFF9835C}" srcOrd="0" destOrd="0" presId="urn:microsoft.com/office/officeart/2005/8/layout/hProcess10"/>
    <dgm:cxn modelId="{C6E8A16C-B603-422C-A807-3419B5BCFBCB}" type="presParOf" srcId="{B27D9CA4-AC73-4FF2-AFBB-FA67BF4A3DF5}" destId="{C129D832-526F-4562-B330-5A2192738A3F}" srcOrd="0" destOrd="0" presId="urn:microsoft.com/office/officeart/2005/8/layout/hProcess10"/>
    <dgm:cxn modelId="{F4329029-A6CB-4837-895E-4D64F4579FA7}" type="presParOf" srcId="{C129D832-526F-4562-B330-5A2192738A3F}" destId="{CC3E6F5C-D84E-4662-9EF6-E5ACBFFDA795}" srcOrd="0" destOrd="0" presId="urn:microsoft.com/office/officeart/2005/8/layout/hProcess10"/>
    <dgm:cxn modelId="{E353876C-F374-405A-A59A-5F8FFF6E834D}" type="presParOf" srcId="{C129D832-526F-4562-B330-5A2192738A3F}" destId="{E738F7E3-2601-422B-B947-A244255FEB4A}" srcOrd="1" destOrd="0" presId="urn:microsoft.com/office/officeart/2005/8/layout/hProcess10"/>
    <dgm:cxn modelId="{D78C7FAA-CF16-40C4-9E7E-92D7292E2CC3}" type="presParOf" srcId="{B27D9CA4-AC73-4FF2-AFBB-FA67BF4A3DF5}" destId="{C5586569-3585-4336-B9F2-FC5E6907F7C0}" srcOrd="1" destOrd="0" presId="urn:microsoft.com/office/officeart/2005/8/layout/hProcess10"/>
    <dgm:cxn modelId="{DC7CD3FF-2D64-4220-8AB9-EC1E2387D4B7}" type="presParOf" srcId="{C5586569-3585-4336-B9F2-FC5E6907F7C0}" destId="{2D641BF3-E60D-467F-809F-82DBF2BB6E3A}" srcOrd="0" destOrd="0" presId="urn:microsoft.com/office/officeart/2005/8/layout/hProcess10"/>
    <dgm:cxn modelId="{F0BC1817-6D98-4125-B0C7-85B66290EBC0}" type="presParOf" srcId="{B27D9CA4-AC73-4FF2-AFBB-FA67BF4A3DF5}" destId="{DF20EA87-9A5C-4432-8715-5007A5036F02}" srcOrd="2" destOrd="0" presId="urn:microsoft.com/office/officeart/2005/8/layout/hProcess10"/>
    <dgm:cxn modelId="{95B12886-48C7-4919-AF8C-34A34591B47F}" type="presParOf" srcId="{DF20EA87-9A5C-4432-8715-5007A5036F02}" destId="{6D0A3067-D887-4097-8EB7-A93722296DEF}" srcOrd="0" destOrd="0" presId="urn:microsoft.com/office/officeart/2005/8/layout/hProcess10"/>
    <dgm:cxn modelId="{1AAA5926-AA21-459C-A3D9-860057E4A8ED}" type="presParOf" srcId="{DF20EA87-9A5C-4432-8715-5007A5036F02}" destId="{C62901BC-EC8F-44E8-882C-7254D1B2E66E}" srcOrd="1" destOrd="0" presId="urn:microsoft.com/office/officeart/2005/8/layout/hProcess10"/>
    <dgm:cxn modelId="{12C4F576-9D51-477C-8486-B31822C42AF5}" type="presParOf" srcId="{B27D9CA4-AC73-4FF2-AFBB-FA67BF4A3DF5}" destId="{2B8758E5-E040-49A8-A77A-84F2AFF9835C}" srcOrd="3" destOrd="0" presId="urn:microsoft.com/office/officeart/2005/8/layout/hProcess10"/>
    <dgm:cxn modelId="{E8B76A0F-5C8B-4C7C-BABD-5EADF6309B53}" type="presParOf" srcId="{2B8758E5-E040-49A8-A77A-84F2AFF9835C}" destId="{A6840FA7-8878-4F29-B65A-3D6D3EABAE00}" srcOrd="0" destOrd="0" presId="urn:microsoft.com/office/officeart/2005/8/layout/hProcess10"/>
    <dgm:cxn modelId="{98B2A7CD-3F22-4364-A83B-0BDE5D216FE5}" type="presParOf" srcId="{B27D9CA4-AC73-4FF2-AFBB-FA67BF4A3DF5}" destId="{599761B9-1200-4CE1-8857-8F17A1CE8D10}" srcOrd="4" destOrd="0" presId="urn:microsoft.com/office/officeart/2005/8/layout/hProcess10"/>
    <dgm:cxn modelId="{55B99E11-C048-4436-AC75-75BD279C6874}" type="presParOf" srcId="{599761B9-1200-4CE1-8857-8F17A1CE8D10}" destId="{22ECF1FB-0FF2-4C85-BCF7-E0F9EAF821CB}" srcOrd="0" destOrd="0" presId="urn:microsoft.com/office/officeart/2005/8/layout/hProcess10"/>
    <dgm:cxn modelId="{B5DD8EEB-B958-4670-A287-9B5840D25E25}" type="presParOf" srcId="{599761B9-1200-4CE1-8857-8F17A1CE8D10}" destId="{3D706A4C-E835-445C-BE8A-19CF0D972B1B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36DEDBB-4482-406C-ACBD-909940F1DE3B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4DE29B98-4045-4F78-BF31-ED9DA4BB3DA4}">
      <dgm:prSet phldrT="[Texto]"/>
      <dgm:spPr>
        <a:solidFill>
          <a:schemeClr val="accent1">
            <a:hueOff val="0"/>
            <a:satOff val="0"/>
            <a:lumOff val="0"/>
            <a:alpha val="75000"/>
          </a:schemeClr>
        </a:solidFill>
      </dgm:spPr>
      <dgm:t>
        <a:bodyPr/>
        <a:lstStyle/>
        <a:p>
          <a:r>
            <a:rPr lang="pt-PT" dirty="0" smtClean="0"/>
            <a:t>Sensor</a:t>
          </a:r>
          <a:endParaRPr lang="pt-PT" dirty="0"/>
        </a:p>
      </dgm:t>
    </dgm:pt>
    <dgm:pt modelId="{604D3189-6572-4F87-9993-EAEECF1097A5}" type="parTrans" cxnId="{310A4EB0-847C-4CFD-8725-FD2FE4EDCF0D}">
      <dgm:prSet/>
      <dgm:spPr/>
      <dgm:t>
        <a:bodyPr/>
        <a:lstStyle/>
        <a:p>
          <a:endParaRPr lang="pt-PT"/>
        </a:p>
      </dgm:t>
    </dgm:pt>
    <dgm:pt modelId="{B998BE16-4BFE-408E-A8D7-CFFB5F362FAB}" type="sibTrans" cxnId="{310A4EB0-847C-4CFD-8725-FD2FE4EDCF0D}">
      <dgm:prSet/>
      <dgm:spPr/>
      <dgm:t>
        <a:bodyPr/>
        <a:lstStyle/>
        <a:p>
          <a:endParaRPr lang="pt-PT"/>
        </a:p>
      </dgm:t>
    </dgm:pt>
    <dgm:pt modelId="{635DFC61-2BE8-4FC5-92E9-26796B343E47}">
      <dgm:prSet phldrT="[Texto]"/>
      <dgm:spPr>
        <a:solidFill>
          <a:schemeClr val="accent1">
            <a:hueOff val="0"/>
            <a:satOff val="0"/>
            <a:lumOff val="0"/>
            <a:alpha val="75000"/>
          </a:schemeClr>
        </a:solidFill>
      </dgm:spPr>
      <dgm:t>
        <a:bodyPr/>
        <a:lstStyle/>
        <a:p>
          <a:r>
            <a:rPr lang="pt-PT" dirty="0" err="1" smtClean="0"/>
            <a:t>Measures</a:t>
          </a:r>
          <a:r>
            <a:rPr lang="pt-PT" dirty="0" smtClean="0"/>
            <a:t> </a:t>
          </a:r>
          <a:r>
            <a:rPr lang="pt-PT" dirty="0" err="1" smtClean="0"/>
            <a:t>the</a:t>
          </a:r>
          <a:r>
            <a:rPr lang="pt-PT" dirty="0" smtClean="0"/>
            <a:t> </a:t>
          </a:r>
          <a:r>
            <a:rPr lang="pt-PT" dirty="0" err="1" smtClean="0"/>
            <a:t>temperature</a:t>
          </a:r>
          <a:r>
            <a:rPr lang="pt-PT" dirty="0" smtClean="0"/>
            <a:t> </a:t>
          </a:r>
          <a:r>
            <a:rPr lang="pt-PT" dirty="0" err="1" smtClean="0"/>
            <a:t>value</a:t>
          </a:r>
          <a:endParaRPr lang="pt-PT" dirty="0"/>
        </a:p>
      </dgm:t>
    </dgm:pt>
    <dgm:pt modelId="{D4D30FEA-6B36-47EC-B20C-C23A69C93F0F}" type="parTrans" cxnId="{C76A3E6D-8D67-42AA-BC54-45A02AAE06DB}">
      <dgm:prSet/>
      <dgm:spPr/>
      <dgm:t>
        <a:bodyPr/>
        <a:lstStyle/>
        <a:p>
          <a:endParaRPr lang="pt-PT"/>
        </a:p>
      </dgm:t>
    </dgm:pt>
    <dgm:pt modelId="{637694F5-75B3-4F62-BB47-E5BDCA56104A}" type="sibTrans" cxnId="{C76A3E6D-8D67-42AA-BC54-45A02AAE06DB}">
      <dgm:prSet/>
      <dgm:spPr/>
      <dgm:t>
        <a:bodyPr/>
        <a:lstStyle/>
        <a:p>
          <a:endParaRPr lang="pt-PT"/>
        </a:p>
      </dgm:t>
    </dgm:pt>
    <dgm:pt modelId="{A107291C-44CF-48B8-B03E-2C16878E41A5}">
      <dgm:prSet phldrT="[Texto]" phldr="1"/>
      <dgm:spPr>
        <a:solidFill>
          <a:schemeClr val="accent1">
            <a:hueOff val="0"/>
            <a:satOff val="0"/>
            <a:lumOff val="0"/>
            <a:alpha val="75000"/>
          </a:schemeClr>
        </a:solidFill>
      </dgm:spPr>
      <dgm:t>
        <a:bodyPr/>
        <a:lstStyle/>
        <a:p>
          <a:endParaRPr lang="pt-PT" dirty="0"/>
        </a:p>
      </dgm:t>
    </dgm:pt>
    <dgm:pt modelId="{684ABBC0-C13D-4B38-84B8-76E87627F573}" type="parTrans" cxnId="{ACD87C74-643B-4E81-BFA4-7BD013722B2D}">
      <dgm:prSet/>
      <dgm:spPr/>
      <dgm:t>
        <a:bodyPr/>
        <a:lstStyle/>
        <a:p>
          <a:endParaRPr lang="pt-PT"/>
        </a:p>
      </dgm:t>
    </dgm:pt>
    <dgm:pt modelId="{63DBDD3D-3FD2-4F32-8B6F-B7AD57B4DDCD}" type="sibTrans" cxnId="{ACD87C74-643B-4E81-BFA4-7BD013722B2D}">
      <dgm:prSet/>
      <dgm:spPr/>
      <dgm:t>
        <a:bodyPr/>
        <a:lstStyle/>
        <a:p>
          <a:endParaRPr lang="pt-PT"/>
        </a:p>
      </dgm:t>
    </dgm:pt>
    <dgm:pt modelId="{9175205C-DBD6-4AD1-8F0F-EB123491177D}">
      <dgm:prSet phldrT="[Texto]"/>
      <dgm:spPr>
        <a:solidFill>
          <a:schemeClr val="accent1">
            <a:hueOff val="0"/>
            <a:satOff val="0"/>
            <a:lumOff val="0"/>
            <a:alpha val="75000"/>
          </a:schemeClr>
        </a:solidFill>
      </dgm:spPr>
      <dgm:t>
        <a:bodyPr/>
        <a:lstStyle/>
        <a:p>
          <a:r>
            <a:rPr lang="pt-PT" dirty="0" err="1" smtClean="0"/>
            <a:t>Arduino</a:t>
          </a:r>
          <a:endParaRPr lang="pt-PT" dirty="0"/>
        </a:p>
      </dgm:t>
    </dgm:pt>
    <dgm:pt modelId="{206D9735-3650-4143-BFCE-5D86B929B3FF}" type="parTrans" cxnId="{658B364A-FE37-42FD-A82D-AB255405A6DB}">
      <dgm:prSet/>
      <dgm:spPr/>
      <dgm:t>
        <a:bodyPr/>
        <a:lstStyle/>
        <a:p>
          <a:endParaRPr lang="pt-PT"/>
        </a:p>
      </dgm:t>
    </dgm:pt>
    <dgm:pt modelId="{054657DE-325E-4DBF-ACA0-61B27A7EF21C}" type="sibTrans" cxnId="{658B364A-FE37-42FD-A82D-AB255405A6DB}">
      <dgm:prSet/>
      <dgm:spPr/>
      <dgm:t>
        <a:bodyPr/>
        <a:lstStyle/>
        <a:p>
          <a:endParaRPr lang="pt-PT"/>
        </a:p>
      </dgm:t>
    </dgm:pt>
    <dgm:pt modelId="{5EAB4F74-2AEE-4000-819E-8929017CE24B}">
      <dgm:prSet phldrT="[Texto]"/>
      <dgm:spPr>
        <a:solidFill>
          <a:schemeClr val="accent1">
            <a:hueOff val="0"/>
            <a:satOff val="0"/>
            <a:lumOff val="0"/>
            <a:alpha val="75000"/>
          </a:schemeClr>
        </a:solidFill>
      </dgm:spPr>
      <dgm:t>
        <a:bodyPr/>
        <a:lstStyle/>
        <a:p>
          <a:r>
            <a:rPr lang="pt-PT" dirty="0" smtClean="0"/>
            <a:t>Processes </a:t>
          </a:r>
          <a:r>
            <a:rPr lang="pt-PT" dirty="0" err="1" smtClean="0"/>
            <a:t>the</a:t>
          </a:r>
          <a:r>
            <a:rPr lang="pt-PT" dirty="0" smtClean="0"/>
            <a:t> </a:t>
          </a:r>
          <a:r>
            <a:rPr lang="pt-PT" dirty="0" err="1" smtClean="0"/>
            <a:t>information</a:t>
          </a:r>
          <a:endParaRPr lang="pt-PT" dirty="0"/>
        </a:p>
      </dgm:t>
    </dgm:pt>
    <dgm:pt modelId="{4D666ABC-C408-4285-8283-F97CC7681437}" type="parTrans" cxnId="{5865AF5A-7DAE-4EED-AC28-6416B4984FED}">
      <dgm:prSet/>
      <dgm:spPr/>
      <dgm:t>
        <a:bodyPr/>
        <a:lstStyle/>
        <a:p>
          <a:endParaRPr lang="pt-PT"/>
        </a:p>
      </dgm:t>
    </dgm:pt>
    <dgm:pt modelId="{A35ABF71-D775-4D78-9A57-F9BDD6390A17}" type="sibTrans" cxnId="{5865AF5A-7DAE-4EED-AC28-6416B4984FED}">
      <dgm:prSet/>
      <dgm:spPr/>
      <dgm:t>
        <a:bodyPr/>
        <a:lstStyle/>
        <a:p>
          <a:endParaRPr lang="pt-PT"/>
        </a:p>
      </dgm:t>
    </dgm:pt>
    <dgm:pt modelId="{48A9B92E-9D9B-4DEF-91AC-72B797CD50AD}">
      <dgm:prSet phldrT="[Texto]" phldr="1"/>
      <dgm:spPr>
        <a:solidFill>
          <a:schemeClr val="accent1">
            <a:hueOff val="0"/>
            <a:satOff val="0"/>
            <a:lumOff val="0"/>
            <a:alpha val="75000"/>
          </a:schemeClr>
        </a:solidFill>
      </dgm:spPr>
      <dgm:t>
        <a:bodyPr/>
        <a:lstStyle/>
        <a:p>
          <a:endParaRPr lang="pt-PT"/>
        </a:p>
      </dgm:t>
    </dgm:pt>
    <dgm:pt modelId="{6DE21A4B-2401-43C2-AC0B-43C78181E4E5}" type="parTrans" cxnId="{B84D6B6E-071E-4697-842A-2B881AFF7217}">
      <dgm:prSet/>
      <dgm:spPr/>
      <dgm:t>
        <a:bodyPr/>
        <a:lstStyle/>
        <a:p>
          <a:endParaRPr lang="pt-PT"/>
        </a:p>
      </dgm:t>
    </dgm:pt>
    <dgm:pt modelId="{0C0A8460-CA80-42FD-918E-3A0DE3564E99}" type="sibTrans" cxnId="{B84D6B6E-071E-4697-842A-2B881AFF7217}">
      <dgm:prSet/>
      <dgm:spPr/>
      <dgm:t>
        <a:bodyPr/>
        <a:lstStyle/>
        <a:p>
          <a:endParaRPr lang="pt-PT"/>
        </a:p>
      </dgm:t>
    </dgm:pt>
    <dgm:pt modelId="{EAC54EF5-5B79-4E3A-B1E9-1D09594DCB6C}">
      <dgm:prSet phldrT="[Texto]"/>
      <dgm:spPr>
        <a:solidFill>
          <a:schemeClr val="accent1">
            <a:hueOff val="0"/>
            <a:satOff val="0"/>
            <a:lumOff val="0"/>
            <a:alpha val="75000"/>
          </a:schemeClr>
        </a:solidFill>
      </dgm:spPr>
      <dgm:t>
        <a:bodyPr/>
        <a:lstStyle/>
        <a:p>
          <a:r>
            <a:rPr lang="pt-PT" dirty="0" err="1" smtClean="0"/>
            <a:t>Cools</a:t>
          </a:r>
          <a:r>
            <a:rPr lang="pt-PT" dirty="0" smtClean="0"/>
            <a:t> </a:t>
          </a:r>
          <a:r>
            <a:rPr lang="pt-PT" dirty="0" err="1" smtClean="0"/>
            <a:t>the</a:t>
          </a:r>
          <a:r>
            <a:rPr lang="pt-PT" dirty="0" smtClean="0"/>
            <a:t> </a:t>
          </a:r>
          <a:r>
            <a:rPr lang="pt-PT" dirty="0" err="1" smtClean="0"/>
            <a:t>greenhouse</a:t>
          </a:r>
          <a:endParaRPr lang="pt-PT" dirty="0"/>
        </a:p>
      </dgm:t>
    </dgm:pt>
    <dgm:pt modelId="{74551159-55E3-4AAA-A5B0-01A881CFD6CA}" type="parTrans" cxnId="{7DE82C87-E12A-4F78-A4D1-24D982BC1B62}">
      <dgm:prSet/>
      <dgm:spPr/>
      <dgm:t>
        <a:bodyPr/>
        <a:lstStyle/>
        <a:p>
          <a:endParaRPr lang="pt-PT"/>
        </a:p>
      </dgm:t>
    </dgm:pt>
    <dgm:pt modelId="{F9CEF14A-3E5F-4817-BDE5-03CDABA632A1}" type="sibTrans" cxnId="{7DE82C87-E12A-4F78-A4D1-24D982BC1B62}">
      <dgm:prSet/>
      <dgm:spPr/>
      <dgm:t>
        <a:bodyPr/>
        <a:lstStyle/>
        <a:p>
          <a:endParaRPr lang="pt-PT"/>
        </a:p>
      </dgm:t>
    </dgm:pt>
    <dgm:pt modelId="{04C36D4A-E172-4ABE-AAC1-EB26428491BC}">
      <dgm:prSet phldrT="[Texto]"/>
      <dgm:spPr>
        <a:solidFill>
          <a:schemeClr val="accent1">
            <a:hueOff val="0"/>
            <a:satOff val="0"/>
            <a:lumOff val="0"/>
            <a:alpha val="75000"/>
          </a:schemeClr>
        </a:solidFill>
      </dgm:spPr>
      <dgm:t>
        <a:bodyPr/>
        <a:lstStyle/>
        <a:p>
          <a:r>
            <a:rPr lang="pt-PT" dirty="0" err="1" smtClean="0"/>
            <a:t>Fulfill</a:t>
          </a:r>
          <a:r>
            <a:rPr lang="pt-PT" dirty="0" smtClean="0"/>
            <a:t> </a:t>
          </a:r>
          <a:r>
            <a:rPr lang="pt-PT" dirty="0" err="1" smtClean="0"/>
            <a:t>the</a:t>
          </a:r>
          <a:r>
            <a:rPr lang="pt-PT" dirty="0" smtClean="0"/>
            <a:t> </a:t>
          </a:r>
          <a:r>
            <a:rPr lang="pt-PT" dirty="0" err="1" smtClean="0"/>
            <a:t>plant</a:t>
          </a:r>
          <a:r>
            <a:rPr lang="pt-PT" dirty="0" smtClean="0"/>
            <a:t> </a:t>
          </a:r>
          <a:r>
            <a:rPr lang="pt-PT" dirty="0" err="1" smtClean="0"/>
            <a:t>needs</a:t>
          </a:r>
          <a:endParaRPr lang="pt-PT" dirty="0"/>
        </a:p>
      </dgm:t>
    </dgm:pt>
    <dgm:pt modelId="{896A7ADF-A252-40BC-A15F-72A3A39A19AE}" type="parTrans" cxnId="{242CBB95-A217-4F42-BB7C-DCE53BE32B64}">
      <dgm:prSet/>
      <dgm:spPr/>
      <dgm:t>
        <a:bodyPr/>
        <a:lstStyle/>
        <a:p>
          <a:endParaRPr lang="pt-PT"/>
        </a:p>
      </dgm:t>
    </dgm:pt>
    <dgm:pt modelId="{4B2E4B6A-09F8-4641-9510-BF87EB1DA564}" type="sibTrans" cxnId="{242CBB95-A217-4F42-BB7C-DCE53BE32B64}">
      <dgm:prSet/>
      <dgm:spPr/>
      <dgm:t>
        <a:bodyPr/>
        <a:lstStyle/>
        <a:p>
          <a:endParaRPr lang="pt-PT"/>
        </a:p>
      </dgm:t>
    </dgm:pt>
    <dgm:pt modelId="{DC329C38-79EC-47F9-8527-E50CE94A3DE7}">
      <dgm:prSet phldrT="[Texto]" phldr="1"/>
      <dgm:spPr>
        <a:solidFill>
          <a:schemeClr val="accent1">
            <a:hueOff val="0"/>
            <a:satOff val="0"/>
            <a:lumOff val="0"/>
            <a:alpha val="75000"/>
          </a:schemeClr>
        </a:solidFill>
      </dgm:spPr>
      <dgm:t>
        <a:bodyPr/>
        <a:lstStyle/>
        <a:p>
          <a:endParaRPr lang="pt-PT"/>
        </a:p>
      </dgm:t>
    </dgm:pt>
    <dgm:pt modelId="{F3E085CB-3B9E-4E0F-9602-B8F9E7E84BBD}" type="parTrans" cxnId="{6660E7D1-694D-43F3-A30E-297D92C9964B}">
      <dgm:prSet/>
      <dgm:spPr/>
      <dgm:t>
        <a:bodyPr/>
        <a:lstStyle/>
        <a:p>
          <a:endParaRPr lang="pt-PT"/>
        </a:p>
      </dgm:t>
    </dgm:pt>
    <dgm:pt modelId="{3D968B7B-1094-44F3-A4CC-12523680B411}" type="sibTrans" cxnId="{6660E7D1-694D-43F3-A30E-297D92C9964B}">
      <dgm:prSet/>
      <dgm:spPr/>
      <dgm:t>
        <a:bodyPr/>
        <a:lstStyle/>
        <a:p>
          <a:endParaRPr lang="pt-PT"/>
        </a:p>
      </dgm:t>
    </dgm:pt>
    <dgm:pt modelId="{B27D9CA4-AC73-4FF2-AFBB-FA67BF4A3DF5}" type="pres">
      <dgm:prSet presAssocID="{A36DEDBB-4482-406C-ACBD-909940F1DE3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C129D832-526F-4562-B330-5A2192738A3F}" type="pres">
      <dgm:prSet presAssocID="{4DE29B98-4045-4F78-BF31-ED9DA4BB3DA4}" presName="composite" presStyleCnt="0"/>
      <dgm:spPr/>
    </dgm:pt>
    <dgm:pt modelId="{CC3E6F5C-D84E-4662-9EF6-E5ACBFFDA795}" type="pres">
      <dgm:prSet presAssocID="{4DE29B98-4045-4F78-BF31-ED9DA4BB3DA4}" presName="imagSh" presStyleLbl="b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738F7E3-2601-422B-B947-A244255FEB4A}" type="pres">
      <dgm:prSet presAssocID="{4DE29B98-4045-4F78-BF31-ED9DA4BB3DA4}" presName="tx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C5586569-3585-4336-B9F2-FC5E6907F7C0}" type="pres">
      <dgm:prSet presAssocID="{B998BE16-4BFE-408E-A8D7-CFFB5F362FAB}" presName="sibTrans" presStyleLbl="sibTrans2D1" presStyleIdx="0" presStyleCnt="2"/>
      <dgm:spPr/>
      <dgm:t>
        <a:bodyPr/>
        <a:lstStyle/>
        <a:p>
          <a:endParaRPr lang="pt-PT"/>
        </a:p>
      </dgm:t>
    </dgm:pt>
    <dgm:pt modelId="{2D641BF3-E60D-467F-809F-82DBF2BB6E3A}" type="pres">
      <dgm:prSet presAssocID="{B998BE16-4BFE-408E-A8D7-CFFB5F362FAB}" presName="connTx" presStyleLbl="sibTrans2D1" presStyleIdx="0" presStyleCnt="2"/>
      <dgm:spPr/>
      <dgm:t>
        <a:bodyPr/>
        <a:lstStyle/>
        <a:p>
          <a:endParaRPr lang="pt-PT"/>
        </a:p>
      </dgm:t>
    </dgm:pt>
    <dgm:pt modelId="{DF20EA87-9A5C-4432-8715-5007A5036F02}" type="pres">
      <dgm:prSet presAssocID="{9175205C-DBD6-4AD1-8F0F-EB123491177D}" presName="composite" presStyleCnt="0"/>
      <dgm:spPr/>
    </dgm:pt>
    <dgm:pt modelId="{6D0A3067-D887-4097-8EB7-A93722296DEF}" type="pres">
      <dgm:prSet presAssocID="{9175205C-DBD6-4AD1-8F0F-EB123491177D}" presName="imagSh" presStyleLbl="b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62901BC-EC8F-44E8-882C-7254D1B2E66E}" type="pres">
      <dgm:prSet presAssocID="{9175205C-DBD6-4AD1-8F0F-EB123491177D}" presName="txNode" presStyleLbl="node1" presStyleIdx="1" presStyleCnt="3" custLinFactNeighborX="-2182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2B8758E5-E040-49A8-A77A-84F2AFF9835C}" type="pres">
      <dgm:prSet presAssocID="{054657DE-325E-4DBF-ACA0-61B27A7EF21C}" presName="sibTrans" presStyleLbl="sibTrans2D1" presStyleIdx="1" presStyleCnt="2"/>
      <dgm:spPr/>
      <dgm:t>
        <a:bodyPr/>
        <a:lstStyle/>
        <a:p>
          <a:endParaRPr lang="pt-PT"/>
        </a:p>
      </dgm:t>
    </dgm:pt>
    <dgm:pt modelId="{A6840FA7-8878-4F29-B65A-3D6D3EABAE00}" type="pres">
      <dgm:prSet presAssocID="{054657DE-325E-4DBF-ACA0-61B27A7EF21C}" presName="connTx" presStyleLbl="sibTrans2D1" presStyleIdx="1" presStyleCnt="2"/>
      <dgm:spPr/>
      <dgm:t>
        <a:bodyPr/>
        <a:lstStyle/>
        <a:p>
          <a:endParaRPr lang="pt-PT"/>
        </a:p>
      </dgm:t>
    </dgm:pt>
    <dgm:pt modelId="{599761B9-1200-4CE1-8857-8F17A1CE8D10}" type="pres">
      <dgm:prSet presAssocID="{EAC54EF5-5B79-4E3A-B1E9-1D09594DCB6C}" presName="composite" presStyleCnt="0"/>
      <dgm:spPr/>
    </dgm:pt>
    <dgm:pt modelId="{22ECF1FB-0FF2-4C85-BCF7-E0F9EAF821CB}" type="pres">
      <dgm:prSet presAssocID="{EAC54EF5-5B79-4E3A-B1E9-1D09594DCB6C}" presName="imagSh" presStyleLbl="b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pt-PT"/>
        </a:p>
      </dgm:t>
    </dgm:pt>
    <dgm:pt modelId="{3D706A4C-E835-445C-BE8A-19CF0D972B1B}" type="pres">
      <dgm:prSet presAssocID="{EAC54EF5-5B79-4E3A-B1E9-1D09594DCB6C}" presName="tx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58826DBB-28FB-43B0-A98D-8157EA403B1C}" type="presOf" srcId="{5EAB4F74-2AEE-4000-819E-8929017CE24B}" destId="{C62901BC-EC8F-44E8-882C-7254D1B2E66E}" srcOrd="0" destOrd="1" presId="urn:microsoft.com/office/officeart/2005/8/layout/hProcess10"/>
    <dgm:cxn modelId="{A1306F47-0B1B-41E6-BD4A-99F649739EAB}" type="presOf" srcId="{635DFC61-2BE8-4FC5-92E9-26796B343E47}" destId="{E738F7E3-2601-422B-B947-A244255FEB4A}" srcOrd="0" destOrd="1" presId="urn:microsoft.com/office/officeart/2005/8/layout/hProcess10"/>
    <dgm:cxn modelId="{ACD87C74-643B-4E81-BFA4-7BD013722B2D}" srcId="{4DE29B98-4045-4F78-BF31-ED9DA4BB3DA4}" destId="{A107291C-44CF-48B8-B03E-2C16878E41A5}" srcOrd="1" destOrd="0" parTransId="{684ABBC0-C13D-4B38-84B8-76E87627F573}" sibTransId="{63DBDD3D-3FD2-4F32-8B6F-B7AD57B4DDCD}"/>
    <dgm:cxn modelId="{C663B3AB-46C2-4584-8EA3-61254FFFBD14}" type="presOf" srcId="{B998BE16-4BFE-408E-A8D7-CFFB5F362FAB}" destId="{C5586569-3585-4336-B9F2-FC5E6907F7C0}" srcOrd="0" destOrd="0" presId="urn:microsoft.com/office/officeart/2005/8/layout/hProcess10"/>
    <dgm:cxn modelId="{6660E7D1-694D-43F3-A30E-297D92C9964B}" srcId="{EAC54EF5-5B79-4E3A-B1E9-1D09594DCB6C}" destId="{DC329C38-79EC-47F9-8527-E50CE94A3DE7}" srcOrd="1" destOrd="0" parTransId="{F3E085CB-3B9E-4E0F-9602-B8F9E7E84BBD}" sibTransId="{3D968B7B-1094-44F3-A4CC-12523680B411}"/>
    <dgm:cxn modelId="{863B8096-88AD-4F04-B02D-D61709F22677}" type="presOf" srcId="{B998BE16-4BFE-408E-A8D7-CFFB5F362FAB}" destId="{2D641BF3-E60D-467F-809F-82DBF2BB6E3A}" srcOrd="1" destOrd="0" presId="urn:microsoft.com/office/officeart/2005/8/layout/hProcess10"/>
    <dgm:cxn modelId="{836856A3-61A2-4C26-AA29-7D869132ECD7}" type="presOf" srcId="{A36DEDBB-4482-406C-ACBD-909940F1DE3B}" destId="{B27D9CA4-AC73-4FF2-AFBB-FA67BF4A3DF5}" srcOrd="0" destOrd="0" presId="urn:microsoft.com/office/officeart/2005/8/layout/hProcess10"/>
    <dgm:cxn modelId="{0C75BA5C-80AE-4D1F-8CBA-59AB20AB57FE}" type="presOf" srcId="{48A9B92E-9D9B-4DEF-91AC-72B797CD50AD}" destId="{C62901BC-EC8F-44E8-882C-7254D1B2E66E}" srcOrd="0" destOrd="2" presId="urn:microsoft.com/office/officeart/2005/8/layout/hProcess10"/>
    <dgm:cxn modelId="{242CBB95-A217-4F42-BB7C-DCE53BE32B64}" srcId="{EAC54EF5-5B79-4E3A-B1E9-1D09594DCB6C}" destId="{04C36D4A-E172-4ABE-AAC1-EB26428491BC}" srcOrd="0" destOrd="0" parTransId="{896A7ADF-A252-40BC-A15F-72A3A39A19AE}" sibTransId="{4B2E4B6A-09F8-4641-9510-BF87EB1DA564}"/>
    <dgm:cxn modelId="{35536EC2-BABC-4571-9000-4C8EB0F17E56}" type="presOf" srcId="{9175205C-DBD6-4AD1-8F0F-EB123491177D}" destId="{C62901BC-EC8F-44E8-882C-7254D1B2E66E}" srcOrd="0" destOrd="0" presId="urn:microsoft.com/office/officeart/2005/8/layout/hProcess10"/>
    <dgm:cxn modelId="{310A4EB0-847C-4CFD-8725-FD2FE4EDCF0D}" srcId="{A36DEDBB-4482-406C-ACBD-909940F1DE3B}" destId="{4DE29B98-4045-4F78-BF31-ED9DA4BB3DA4}" srcOrd="0" destOrd="0" parTransId="{604D3189-6572-4F87-9993-EAEECF1097A5}" sibTransId="{B998BE16-4BFE-408E-A8D7-CFFB5F362FAB}"/>
    <dgm:cxn modelId="{658B364A-FE37-42FD-A82D-AB255405A6DB}" srcId="{A36DEDBB-4482-406C-ACBD-909940F1DE3B}" destId="{9175205C-DBD6-4AD1-8F0F-EB123491177D}" srcOrd="1" destOrd="0" parTransId="{206D9735-3650-4143-BFCE-5D86B929B3FF}" sibTransId="{054657DE-325E-4DBF-ACA0-61B27A7EF21C}"/>
    <dgm:cxn modelId="{D84AAB71-4026-42A9-B75F-5A6F516768FF}" type="presOf" srcId="{DC329C38-79EC-47F9-8527-E50CE94A3DE7}" destId="{3D706A4C-E835-445C-BE8A-19CF0D972B1B}" srcOrd="0" destOrd="2" presId="urn:microsoft.com/office/officeart/2005/8/layout/hProcess10"/>
    <dgm:cxn modelId="{D527A98D-5B5A-43AF-A85B-155F4500F027}" type="presOf" srcId="{EAC54EF5-5B79-4E3A-B1E9-1D09594DCB6C}" destId="{3D706A4C-E835-445C-BE8A-19CF0D972B1B}" srcOrd="0" destOrd="0" presId="urn:microsoft.com/office/officeart/2005/8/layout/hProcess10"/>
    <dgm:cxn modelId="{7DE82C87-E12A-4F78-A4D1-24D982BC1B62}" srcId="{A36DEDBB-4482-406C-ACBD-909940F1DE3B}" destId="{EAC54EF5-5B79-4E3A-B1E9-1D09594DCB6C}" srcOrd="2" destOrd="0" parTransId="{74551159-55E3-4AAA-A5B0-01A881CFD6CA}" sibTransId="{F9CEF14A-3E5F-4817-BDE5-03CDABA632A1}"/>
    <dgm:cxn modelId="{45ECE9B3-DA46-45D5-ACAA-9B0EABAE7D98}" type="presOf" srcId="{A107291C-44CF-48B8-B03E-2C16878E41A5}" destId="{E738F7E3-2601-422B-B947-A244255FEB4A}" srcOrd="0" destOrd="2" presId="urn:microsoft.com/office/officeart/2005/8/layout/hProcess10"/>
    <dgm:cxn modelId="{298D5629-86CD-4980-AECC-67F2039A60F9}" type="presOf" srcId="{04C36D4A-E172-4ABE-AAC1-EB26428491BC}" destId="{3D706A4C-E835-445C-BE8A-19CF0D972B1B}" srcOrd="0" destOrd="1" presId="urn:microsoft.com/office/officeart/2005/8/layout/hProcess10"/>
    <dgm:cxn modelId="{08FAA667-1C35-4751-9CD4-B0D6B2AF71D0}" type="presOf" srcId="{054657DE-325E-4DBF-ACA0-61B27A7EF21C}" destId="{A6840FA7-8878-4F29-B65A-3D6D3EABAE00}" srcOrd="1" destOrd="0" presId="urn:microsoft.com/office/officeart/2005/8/layout/hProcess10"/>
    <dgm:cxn modelId="{C76A3E6D-8D67-42AA-BC54-45A02AAE06DB}" srcId="{4DE29B98-4045-4F78-BF31-ED9DA4BB3DA4}" destId="{635DFC61-2BE8-4FC5-92E9-26796B343E47}" srcOrd="0" destOrd="0" parTransId="{D4D30FEA-6B36-47EC-B20C-C23A69C93F0F}" sibTransId="{637694F5-75B3-4F62-BB47-E5BDCA56104A}"/>
    <dgm:cxn modelId="{DE1E3C78-458F-4322-BD8C-0D093046D2EA}" type="presOf" srcId="{4DE29B98-4045-4F78-BF31-ED9DA4BB3DA4}" destId="{E738F7E3-2601-422B-B947-A244255FEB4A}" srcOrd="0" destOrd="0" presId="urn:microsoft.com/office/officeart/2005/8/layout/hProcess10"/>
    <dgm:cxn modelId="{B84D6B6E-071E-4697-842A-2B881AFF7217}" srcId="{9175205C-DBD6-4AD1-8F0F-EB123491177D}" destId="{48A9B92E-9D9B-4DEF-91AC-72B797CD50AD}" srcOrd="1" destOrd="0" parTransId="{6DE21A4B-2401-43C2-AC0B-43C78181E4E5}" sibTransId="{0C0A8460-CA80-42FD-918E-3A0DE3564E99}"/>
    <dgm:cxn modelId="{C5AEB61A-65CF-491D-92E2-543C1D9180E8}" type="presOf" srcId="{054657DE-325E-4DBF-ACA0-61B27A7EF21C}" destId="{2B8758E5-E040-49A8-A77A-84F2AFF9835C}" srcOrd="0" destOrd="0" presId="urn:microsoft.com/office/officeart/2005/8/layout/hProcess10"/>
    <dgm:cxn modelId="{5865AF5A-7DAE-4EED-AC28-6416B4984FED}" srcId="{9175205C-DBD6-4AD1-8F0F-EB123491177D}" destId="{5EAB4F74-2AEE-4000-819E-8929017CE24B}" srcOrd="0" destOrd="0" parTransId="{4D666ABC-C408-4285-8283-F97CC7681437}" sibTransId="{A35ABF71-D775-4D78-9A57-F9BDD6390A17}"/>
    <dgm:cxn modelId="{BC356083-86B6-423F-982A-E6527CC4CA9E}" type="presParOf" srcId="{B27D9CA4-AC73-4FF2-AFBB-FA67BF4A3DF5}" destId="{C129D832-526F-4562-B330-5A2192738A3F}" srcOrd="0" destOrd="0" presId="urn:microsoft.com/office/officeart/2005/8/layout/hProcess10"/>
    <dgm:cxn modelId="{5237FD67-3A94-4A5D-BF46-7A73D98A2F1C}" type="presParOf" srcId="{C129D832-526F-4562-B330-5A2192738A3F}" destId="{CC3E6F5C-D84E-4662-9EF6-E5ACBFFDA795}" srcOrd="0" destOrd="0" presId="urn:microsoft.com/office/officeart/2005/8/layout/hProcess10"/>
    <dgm:cxn modelId="{E5964DD5-EAFD-48A5-8E41-EB92B3B55271}" type="presParOf" srcId="{C129D832-526F-4562-B330-5A2192738A3F}" destId="{E738F7E3-2601-422B-B947-A244255FEB4A}" srcOrd="1" destOrd="0" presId="urn:microsoft.com/office/officeart/2005/8/layout/hProcess10"/>
    <dgm:cxn modelId="{86D597EB-4878-4980-A72B-FE4267A76FEC}" type="presParOf" srcId="{B27D9CA4-AC73-4FF2-AFBB-FA67BF4A3DF5}" destId="{C5586569-3585-4336-B9F2-FC5E6907F7C0}" srcOrd="1" destOrd="0" presId="urn:microsoft.com/office/officeart/2005/8/layout/hProcess10"/>
    <dgm:cxn modelId="{88316E76-D279-4E10-88CB-137DCF246408}" type="presParOf" srcId="{C5586569-3585-4336-B9F2-FC5E6907F7C0}" destId="{2D641BF3-E60D-467F-809F-82DBF2BB6E3A}" srcOrd="0" destOrd="0" presId="urn:microsoft.com/office/officeart/2005/8/layout/hProcess10"/>
    <dgm:cxn modelId="{6E0E22E7-A86D-4981-9628-58A55F54692E}" type="presParOf" srcId="{B27D9CA4-AC73-4FF2-AFBB-FA67BF4A3DF5}" destId="{DF20EA87-9A5C-4432-8715-5007A5036F02}" srcOrd="2" destOrd="0" presId="urn:microsoft.com/office/officeart/2005/8/layout/hProcess10"/>
    <dgm:cxn modelId="{BBEFFC0E-D955-436A-9786-912EE94F84F6}" type="presParOf" srcId="{DF20EA87-9A5C-4432-8715-5007A5036F02}" destId="{6D0A3067-D887-4097-8EB7-A93722296DEF}" srcOrd="0" destOrd="0" presId="urn:microsoft.com/office/officeart/2005/8/layout/hProcess10"/>
    <dgm:cxn modelId="{904D8B15-85DD-4456-9266-AAD2C1D16174}" type="presParOf" srcId="{DF20EA87-9A5C-4432-8715-5007A5036F02}" destId="{C62901BC-EC8F-44E8-882C-7254D1B2E66E}" srcOrd="1" destOrd="0" presId="urn:microsoft.com/office/officeart/2005/8/layout/hProcess10"/>
    <dgm:cxn modelId="{6D4712E6-DA48-4F30-BC77-D837E8D2F19A}" type="presParOf" srcId="{B27D9CA4-AC73-4FF2-AFBB-FA67BF4A3DF5}" destId="{2B8758E5-E040-49A8-A77A-84F2AFF9835C}" srcOrd="3" destOrd="0" presId="urn:microsoft.com/office/officeart/2005/8/layout/hProcess10"/>
    <dgm:cxn modelId="{95F6F30B-154F-4A1F-9767-DAD43E1CF757}" type="presParOf" srcId="{2B8758E5-E040-49A8-A77A-84F2AFF9835C}" destId="{A6840FA7-8878-4F29-B65A-3D6D3EABAE00}" srcOrd="0" destOrd="0" presId="urn:microsoft.com/office/officeart/2005/8/layout/hProcess10"/>
    <dgm:cxn modelId="{F786FC3B-C190-4BBC-B45C-4ED5CA59042E}" type="presParOf" srcId="{B27D9CA4-AC73-4FF2-AFBB-FA67BF4A3DF5}" destId="{599761B9-1200-4CE1-8857-8F17A1CE8D10}" srcOrd="4" destOrd="0" presId="urn:microsoft.com/office/officeart/2005/8/layout/hProcess10"/>
    <dgm:cxn modelId="{BE7DE88D-4109-4307-9826-B51A71363604}" type="presParOf" srcId="{599761B9-1200-4CE1-8857-8F17A1CE8D10}" destId="{22ECF1FB-0FF2-4C85-BCF7-E0F9EAF821CB}" srcOrd="0" destOrd="0" presId="urn:microsoft.com/office/officeart/2005/8/layout/hProcess10"/>
    <dgm:cxn modelId="{945ACA77-7C00-42C4-A6D4-F34F19955F7F}" type="presParOf" srcId="{599761B9-1200-4CE1-8857-8F17A1CE8D10}" destId="{3D706A4C-E835-445C-BE8A-19CF0D972B1B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36DEDBB-4482-406C-ACBD-909940F1DE3B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4DE29B98-4045-4F78-BF31-ED9DA4BB3DA4}">
      <dgm:prSet phldrT="[Texto]"/>
      <dgm:spPr>
        <a:solidFill>
          <a:schemeClr val="accent1">
            <a:hueOff val="0"/>
            <a:satOff val="0"/>
            <a:lumOff val="0"/>
            <a:alpha val="75000"/>
          </a:schemeClr>
        </a:solidFill>
      </dgm:spPr>
      <dgm:t>
        <a:bodyPr/>
        <a:lstStyle/>
        <a:p>
          <a:r>
            <a:rPr lang="pt-PT" dirty="0" smtClean="0"/>
            <a:t>Sensor</a:t>
          </a:r>
          <a:endParaRPr lang="pt-PT" dirty="0"/>
        </a:p>
      </dgm:t>
    </dgm:pt>
    <dgm:pt modelId="{604D3189-6572-4F87-9993-EAEECF1097A5}" type="parTrans" cxnId="{310A4EB0-847C-4CFD-8725-FD2FE4EDCF0D}">
      <dgm:prSet/>
      <dgm:spPr/>
      <dgm:t>
        <a:bodyPr/>
        <a:lstStyle/>
        <a:p>
          <a:endParaRPr lang="pt-PT"/>
        </a:p>
      </dgm:t>
    </dgm:pt>
    <dgm:pt modelId="{B998BE16-4BFE-408E-A8D7-CFFB5F362FAB}" type="sibTrans" cxnId="{310A4EB0-847C-4CFD-8725-FD2FE4EDCF0D}">
      <dgm:prSet/>
      <dgm:spPr/>
      <dgm:t>
        <a:bodyPr/>
        <a:lstStyle/>
        <a:p>
          <a:endParaRPr lang="pt-PT"/>
        </a:p>
      </dgm:t>
    </dgm:pt>
    <dgm:pt modelId="{635DFC61-2BE8-4FC5-92E9-26796B343E47}">
      <dgm:prSet phldrT="[Texto]"/>
      <dgm:spPr>
        <a:solidFill>
          <a:schemeClr val="accent1">
            <a:hueOff val="0"/>
            <a:satOff val="0"/>
            <a:lumOff val="0"/>
            <a:alpha val="75000"/>
          </a:schemeClr>
        </a:solidFill>
      </dgm:spPr>
      <dgm:t>
        <a:bodyPr/>
        <a:lstStyle/>
        <a:p>
          <a:r>
            <a:rPr lang="pt-PT" dirty="0" err="1" smtClean="0"/>
            <a:t>Measures</a:t>
          </a:r>
          <a:r>
            <a:rPr lang="pt-PT" dirty="0" smtClean="0"/>
            <a:t> </a:t>
          </a:r>
          <a:r>
            <a:rPr lang="pt-PT" dirty="0" err="1" smtClean="0"/>
            <a:t>the</a:t>
          </a:r>
          <a:r>
            <a:rPr lang="pt-PT" dirty="0" smtClean="0"/>
            <a:t> </a:t>
          </a:r>
          <a:r>
            <a:rPr lang="pt-PT" dirty="0" err="1" smtClean="0"/>
            <a:t>moisture</a:t>
          </a:r>
          <a:r>
            <a:rPr lang="pt-PT" dirty="0" smtClean="0"/>
            <a:t> </a:t>
          </a:r>
          <a:r>
            <a:rPr lang="pt-PT" dirty="0" err="1" smtClean="0"/>
            <a:t>value</a:t>
          </a:r>
          <a:endParaRPr lang="pt-PT" dirty="0"/>
        </a:p>
      </dgm:t>
    </dgm:pt>
    <dgm:pt modelId="{D4D30FEA-6B36-47EC-B20C-C23A69C93F0F}" type="parTrans" cxnId="{C76A3E6D-8D67-42AA-BC54-45A02AAE06DB}">
      <dgm:prSet/>
      <dgm:spPr/>
      <dgm:t>
        <a:bodyPr/>
        <a:lstStyle/>
        <a:p>
          <a:endParaRPr lang="pt-PT"/>
        </a:p>
      </dgm:t>
    </dgm:pt>
    <dgm:pt modelId="{637694F5-75B3-4F62-BB47-E5BDCA56104A}" type="sibTrans" cxnId="{C76A3E6D-8D67-42AA-BC54-45A02AAE06DB}">
      <dgm:prSet/>
      <dgm:spPr/>
      <dgm:t>
        <a:bodyPr/>
        <a:lstStyle/>
        <a:p>
          <a:endParaRPr lang="pt-PT"/>
        </a:p>
      </dgm:t>
    </dgm:pt>
    <dgm:pt modelId="{A107291C-44CF-48B8-B03E-2C16878E41A5}">
      <dgm:prSet phldrT="[Texto]" phldr="1"/>
      <dgm:spPr>
        <a:solidFill>
          <a:schemeClr val="accent1">
            <a:hueOff val="0"/>
            <a:satOff val="0"/>
            <a:lumOff val="0"/>
            <a:alpha val="75000"/>
          </a:schemeClr>
        </a:solidFill>
      </dgm:spPr>
      <dgm:t>
        <a:bodyPr/>
        <a:lstStyle/>
        <a:p>
          <a:endParaRPr lang="pt-PT" dirty="0"/>
        </a:p>
      </dgm:t>
    </dgm:pt>
    <dgm:pt modelId="{684ABBC0-C13D-4B38-84B8-76E87627F573}" type="parTrans" cxnId="{ACD87C74-643B-4E81-BFA4-7BD013722B2D}">
      <dgm:prSet/>
      <dgm:spPr/>
      <dgm:t>
        <a:bodyPr/>
        <a:lstStyle/>
        <a:p>
          <a:endParaRPr lang="pt-PT"/>
        </a:p>
      </dgm:t>
    </dgm:pt>
    <dgm:pt modelId="{63DBDD3D-3FD2-4F32-8B6F-B7AD57B4DDCD}" type="sibTrans" cxnId="{ACD87C74-643B-4E81-BFA4-7BD013722B2D}">
      <dgm:prSet/>
      <dgm:spPr/>
      <dgm:t>
        <a:bodyPr/>
        <a:lstStyle/>
        <a:p>
          <a:endParaRPr lang="pt-PT"/>
        </a:p>
      </dgm:t>
    </dgm:pt>
    <dgm:pt modelId="{9175205C-DBD6-4AD1-8F0F-EB123491177D}">
      <dgm:prSet phldrT="[Texto]"/>
      <dgm:spPr>
        <a:solidFill>
          <a:schemeClr val="accent1">
            <a:hueOff val="0"/>
            <a:satOff val="0"/>
            <a:lumOff val="0"/>
            <a:alpha val="75000"/>
          </a:schemeClr>
        </a:solidFill>
      </dgm:spPr>
      <dgm:t>
        <a:bodyPr/>
        <a:lstStyle/>
        <a:p>
          <a:r>
            <a:rPr lang="pt-PT" dirty="0" err="1" smtClean="0"/>
            <a:t>Arduino</a:t>
          </a:r>
          <a:endParaRPr lang="pt-PT" dirty="0"/>
        </a:p>
      </dgm:t>
    </dgm:pt>
    <dgm:pt modelId="{206D9735-3650-4143-BFCE-5D86B929B3FF}" type="parTrans" cxnId="{658B364A-FE37-42FD-A82D-AB255405A6DB}">
      <dgm:prSet/>
      <dgm:spPr/>
      <dgm:t>
        <a:bodyPr/>
        <a:lstStyle/>
        <a:p>
          <a:endParaRPr lang="pt-PT"/>
        </a:p>
      </dgm:t>
    </dgm:pt>
    <dgm:pt modelId="{054657DE-325E-4DBF-ACA0-61B27A7EF21C}" type="sibTrans" cxnId="{658B364A-FE37-42FD-A82D-AB255405A6DB}">
      <dgm:prSet/>
      <dgm:spPr/>
      <dgm:t>
        <a:bodyPr/>
        <a:lstStyle/>
        <a:p>
          <a:endParaRPr lang="pt-PT"/>
        </a:p>
      </dgm:t>
    </dgm:pt>
    <dgm:pt modelId="{5EAB4F74-2AEE-4000-819E-8929017CE24B}">
      <dgm:prSet phldrT="[Texto]"/>
      <dgm:spPr>
        <a:solidFill>
          <a:schemeClr val="accent1">
            <a:hueOff val="0"/>
            <a:satOff val="0"/>
            <a:lumOff val="0"/>
            <a:alpha val="75000"/>
          </a:schemeClr>
        </a:solidFill>
      </dgm:spPr>
      <dgm:t>
        <a:bodyPr/>
        <a:lstStyle/>
        <a:p>
          <a:r>
            <a:rPr lang="pt-PT" dirty="0" smtClean="0"/>
            <a:t>Processes </a:t>
          </a:r>
          <a:r>
            <a:rPr lang="pt-PT" dirty="0" err="1" smtClean="0"/>
            <a:t>the</a:t>
          </a:r>
          <a:r>
            <a:rPr lang="pt-PT" dirty="0" smtClean="0"/>
            <a:t> </a:t>
          </a:r>
          <a:r>
            <a:rPr lang="pt-PT" dirty="0" err="1" smtClean="0"/>
            <a:t>information</a:t>
          </a:r>
          <a:endParaRPr lang="pt-PT" dirty="0"/>
        </a:p>
      </dgm:t>
    </dgm:pt>
    <dgm:pt modelId="{4D666ABC-C408-4285-8283-F97CC7681437}" type="parTrans" cxnId="{5865AF5A-7DAE-4EED-AC28-6416B4984FED}">
      <dgm:prSet/>
      <dgm:spPr/>
      <dgm:t>
        <a:bodyPr/>
        <a:lstStyle/>
        <a:p>
          <a:endParaRPr lang="pt-PT"/>
        </a:p>
      </dgm:t>
    </dgm:pt>
    <dgm:pt modelId="{A35ABF71-D775-4D78-9A57-F9BDD6390A17}" type="sibTrans" cxnId="{5865AF5A-7DAE-4EED-AC28-6416B4984FED}">
      <dgm:prSet/>
      <dgm:spPr/>
      <dgm:t>
        <a:bodyPr/>
        <a:lstStyle/>
        <a:p>
          <a:endParaRPr lang="pt-PT"/>
        </a:p>
      </dgm:t>
    </dgm:pt>
    <dgm:pt modelId="{48A9B92E-9D9B-4DEF-91AC-72B797CD50AD}">
      <dgm:prSet phldrT="[Texto]" phldr="1"/>
      <dgm:spPr>
        <a:solidFill>
          <a:schemeClr val="accent1">
            <a:hueOff val="0"/>
            <a:satOff val="0"/>
            <a:lumOff val="0"/>
            <a:alpha val="75000"/>
          </a:schemeClr>
        </a:solidFill>
      </dgm:spPr>
      <dgm:t>
        <a:bodyPr/>
        <a:lstStyle/>
        <a:p>
          <a:endParaRPr lang="pt-PT"/>
        </a:p>
      </dgm:t>
    </dgm:pt>
    <dgm:pt modelId="{6DE21A4B-2401-43C2-AC0B-43C78181E4E5}" type="parTrans" cxnId="{B84D6B6E-071E-4697-842A-2B881AFF7217}">
      <dgm:prSet/>
      <dgm:spPr/>
      <dgm:t>
        <a:bodyPr/>
        <a:lstStyle/>
        <a:p>
          <a:endParaRPr lang="pt-PT"/>
        </a:p>
      </dgm:t>
    </dgm:pt>
    <dgm:pt modelId="{0C0A8460-CA80-42FD-918E-3A0DE3564E99}" type="sibTrans" cxnId="{B84D6B6E-071E-4697-842A-2B881AFF7217}">
      <dgm:prSet/>
      <dgm:spPr/>
      <dgm:t>
        <a:bodyPr/>
        <a:lstStyle/>
        <a:p>
          <a:endParaRPr lang="pt-PT"/>
        </a:p>
      </dgm:t>
    </dgm:pt>
    <dgm:pt modelId="{EAC54EF5-5B79-4E3A-B1E9-1D09594DCB6C}">
      <dgm:prSet phldrT="[Texto]"/>
      <dgm:spPr>
        <a:solidFill>
          <a:schemeClr val="accent1">
            <a:hueOff val="0"/>
            <a:satOff val="0"/>
            <a:lumOff val="0"/>
            <a:alpha val="75000"/>
          </a:schemeClr>
        </a:solidFill>
      </dgm:spPr>
      <dgm:t>
        <a:bodyPr/>
        <a:lstStyle/>
        <a:p>
          <a:r>
            <a:rPr lang="pt-PT" dirty="0" err="1" smtClean="0"/>
            <a:t>Water</a:t>
          </a:r>
          <a:r>
            <a:rPr lang="pt-PT" dirty="0" smtClean="0"/>
            <a:t> </a:t>
          </a:r>
          <a:r>
            <a:rPr lang="pt-PT" dirty="0" err="1" smtClean="0"/>
            <a:t>pump</a:t>
          </a:r>
          <a:r>
            <a:rPr lang="pt-PT" dirty="0" smtClean="0"/>
            <a:t> </a:t>
          </a:r>
          <a:r>
            <a:rPr lang="pt-PT" dirty="0" err="1" smtClean="0"/>
            <a:t>with</a:t>
          </a:r>
          <a:r>
            <a:rPr lang="pt-PT" dirty="0" smtClean="0"/>
            <a:t> </a:t>
          </a:r>
          <a:r>
            <a:rPr lang="pt-PT" dirty="0" err="1" smtClean="0"/>
            <a:t>drip</a:t>
          </a:r>
          <a:r>
            <a:rPr lang="pt-PT" dirty="0" smtClean="0"/>
            <a:t> </a:t>
          </a:r>
          <a:r>
            <a:rPr lang="pt-PT" dirty="0" err="1" smtClean="0"/>
            <a:t>drop</a:t>
          </a:r>
          <a:r>
            <a:rPr lang="pt-PT" dirty="0" smtClean="0"/>
            <a:t> </a:t>
          </a:r>
          <a:r>
            <a:rPr lang="pt-PT" dirty="0" err="1" smtClean="0"/>
            <a:t>system</a:t>
          </a:r>
          <a:endParaRPr lang="pt-PT" dirty="0"/>
        </a:p>
      </dgm:t>
    </dgm:pt>
    <dgm:pt modelId="{74551159-55E3-4AAA-A5B0-01A881CFD6CA}" type="parTrans" cxnId="{7DE82C87-E12A-4F78-A4D1-24D982BC1B62}">
      <dgm:prSet/>
      <dgm:spPr/>
      <dgm:t>
        <a:bodyPr/>
        <a:lstStyle/>
        <a:p>
          <a:endParaRPr lang="pt-PT"/>
        </a:p>
      </dgm:t>
    </dgm:pt>
    <dgm:pt modelId="{F9CEF14A-3E5F-4817-BDE5-03CDABA632A1}" type="sibTrans" cxnId="{7DE82C87-E12A-4F78-A4D1-24D982BC1B62}">
      <dgm:prSet/>
      <dgm:spPr/>
      <dgm:t>
        <a:bodyPr/>
        <a:lstStyle/>
        <a:p>
          <a:endParaRPr lang="pt-PT"/>
        </a:p>
      </dgm:t>
    </dgm:pt>
    <dgm:pt modelId="{04C36D4A-E172-4ABE-AAC1-EB26428491BC}">
      <dgm:prSet phldrT="[Texto]"/>
      <dgm:spPr>
        <a:solidFill>
          <a:schemeClr val="accent1">
            <a:hueOff val="0"/>
            <a:satOff val="0"/>
            <a:lumOff val="0"/>
            <a:alpha val="75000"/>
          </a:schemeClr>
        </a:solidFill>
      </dgm:spPr>
      <dgm:t>
        <a:bodyPr/>
        <a:lstStyle/>
        <a:p>
          <a:r>
            <a:rPr lang="pt-PT" dirty="0" err="1" smtClean="0"/>
            <a:t>Fulfill</a:t>
          </a:r>
          <a:r>
            <a:rPr lang="pt-PT" dirty="0" smtClean="0"/>
            <a:t> </a:t>
          </a:r>
          <a:r>
            <a:rPr lang="pt-PT" dirty="0" err="1" smtClean="0"/>
            <a:t>the</a:t>
          </a:r>
          <a:r>
            <a:rPr lang="pt-PT" dirty="0" smtClean="0"/>
            <a:t> </a:t>
          </a:r>
          <a:r>
            <a:rPr lang="pt-PT" dirty="0" err="1" smtClean="0"/>
            <a:t>plant</a:t>
          </a:r>
          <a:r>
            <a:rPr lang="pt-PT" dirty="0" smtClean="0"/>
            <a:t> </a:t>
          </a:r>
          <a:r>
            <a:rPr lang="pt-PT" dirty="0" err="1" smtClean="0"/>
            <a:t>needs</a:t>
          </a:r>
          <a:endParaRPr lang="pt-PT" dirty="0"/>
        </a:p>
      </dgm:t>
    </dgm:pt>
    <dgm:pt modelId="{896A7ADF-A252-40BC-A15F-72A3A39A19AE}" type="parTrans" cxnId="{242CBB95-A217-4F42-BB7C-DCE53BE32B64}">
      <dgm:prSet/>
      <dgm:spPr/>
      <dgm:t>
        <a:bodyPr/>
        <a:lstStyle/>
        <a:p>
          <a:endParaRPr lang="pt-PT"/>
        </a:p>
      </dgm:t>
    </dgm:pt>
    <dgm:pt modelId="{4B2E4B6A-09F8-4641-9510-BF87EB1DA564}" type="sibTrans" cxnId="{242CBB95-A217-4F42-BB7C-DCE53BE32B64}">
      <dgm:prSet/>
      <dgm:spPr/>
      <dgm:t>
        <a:bodyPr/>
        <a:lstStyle/>
        <a:p>
          <a:endParaRPr lang="pt-PT"/>
        </a:p>
      </dgm:t>
    </dgm:pt>
    <dgm:pt modelId="{DC329C38-79EC-47F9-8527-E50CE94A3DE7}">
      <dgm:prSet phldrT="[Texto]" phldr="1"/>
      <dgm:spPr>
        <a:solidFill>
          <a:schemeClr val="accent1">
            <a:hueOff val="0"/>
            <a:satOff val="0"/>
            <a:lumOff val="0"/>
            <a:alpha val="75000"/>
          </a:schemeClr>
        </a:solidFill>
      </dgm:spPr>
      <dgm:t>
        <a:bodyPr/>
        <a:lstStyle/>
        <a:p>
          <a:endParaRPr lang="pt-PT"/>
        </a:p>
      </dgm:t>
    </dgm:pt>
    <dgm:pt modelId="{F3E085CB-3B9E-4E0F-9602-B8F9E7E84BBD}" type="parTrans" cxnId="{6660E7D1-694D-43F3-A30E-297D92C9964B}">
      <dgm:prSet/>
      <dgm:spPr/>
      <dgm:t>
        <a:bodyPr/>
        <a:lstStyle/>
        <a:p>
          <a:endParaRPr lang="pt-PT"/>
        </a:p>
      </dgm:t>
    </dgm:pt>
    <dgm:pt modelId="{3D968B7B-1094-44F3-A4CC-12523680B411}" type="sibTrans" cxnId="{6660E7D1-694D-43F3-A30E-297D92C9964B}">
      <dgm:prSet/>
      <dgm:spPr/>
      <dgm:t>
        <a:bodyPr/>
        <a:lstStyle/>
        <a:p>
          <a:endParaRPr lang="pt-PT"/>
        </a:p>
      </dgm:t>
    </dgm:pt>
    <dgm:pt modelId="{B27D9CA4-AC73-4FF2-AFBB-FA67BF4A3DF5}" type="pres">
      <dgm:prSet presAssocID="{A36DEDBB-4482-406C-ACBD-909940F1DE3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C129D832-526F-4562-B330-5A2192738A3F}" type="pres">
      <dgm:prSet presAssocID="{4DE29B98-4045-4F78-BF31-ED9DA4BB3DA4}" presName="composite" presStyleCnt="0"/>
      <dgm:spPr/>
    </dgm:pt>
    <dgm:pt modelId="{CC3E6F5C-D84E-4662-9EF6-E5ACBFFDA795}" type="pres">
      <dgm:prSet presAssocID="{4DE29B98-4045-4F78-BF31-ED9DA4BB3DA4}" presName="imagSh" presStyleLbl="b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738F7E3-2601-422B-B947-A244255FEB4A}" type="pres">
      <dgm:prSet presAssocID="{4DE29B98-4045-4F78-BF31-ED9DA4BB3DA4}" presName="tx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C5586569-3585-4336-B9F2-FC5E6907F7C0}" type="pres">
      <dgm:prSet presAssocID="{B998BE16-4BFE-408E-A8D7-CFFB5F362FAB}" presName="sibTrans" presStyleLbl="sibTrans2D1" presStyleIdx="0" presStyleCnt="2"/>
      <dgm:spPr/>
      <dgm:t>
        <a:bodyPr/>
        <a:lstStyle/>
        <a:p>
          <a:endParaRPr lang="pt-PT"/>
        </a:p>
      </dgm:t>
    </dgm:pt>
    <dgm:pt modelId="{2D641BF3-E60D-467F-809F-82DBF2BB6E3A}" type="pres">
      <dgm:prSet presAssocID="{B998BE16-4BFE-408E-A8D7-CFFB5F362FAB}" presName="connTx" presStyleLbl="sibTrans2D1" presStyleIdx="0" presStyleCnt="2"/>
      <dgm:spPr/>
      <dgm:t>
        <a:bodyPr/>
        <a:lstStyle/>
        <a:p>
          <a:endParaRPr lang="pt-PT"/>
        </a:p>
      </dgm:t>
    </dgm:pt>
    <dgm:pt modelId="{DF20EA87-9A5C-4432-8715-5007A5036F02}" type="pres">
      <dgm:prSet presAssocID="{9175205C-DBD6-4AD1-8F0F-EB123491177D}" presName="composite" presStyleCnt="0"/>
      <dgm:spPr/>
    </dgm:pt>
    <dgm:pt modelId="{6D0A3067-D887-4097-8EB7-A93722296DEF}" type="pres">
      <dgm:prSet presAssocID="{9175205C-DBD6-4AD1-8F0F-EB123491177D}" presName="imagSh" presStyleLbl="b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62901BC-EC8F-44E8-882C-7254D1B2E66E}" type="pres">
      <dgm:prSet presAssocID="{9175205C-DBD6-4AD1-8F0F-EB123491177D}" presName="txNode" presStyleLbl="node1" presStyleIdx="1" presStyleCnt="3" custLinFactNeighborX="-2182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2B8758E5-E040-49A8-A77A-84F2AFF9835C}" type="pres">
      <dgm:prSet presAssocID="{054657DE-325E-4DBF-ACA0-61B27A7EF21C}" presName="sibTrans" presStyleLbl="sibTrans2D1" presStyleIdx="1" presStyleCnt="2"/>
      <dgm:spPr/>
      <dgm:t>
        <a:bodyPr/>
        <a:lstStyle/>
        <a:p>
          <a:endParaRPr lang="pt-PT"/>
        </a:p>
      </dgm:t>
    </dgm:pt>
    <dgm:pt modelId="{A6840FA7-8878-4F29-B65A-3D6D3EABAE00}" type="pres">
      <dgm:prSet presAssocID="{054657DE-325E-4DBF-ACA0-61B27A7EF21C}" presName="connTx" presStyleLbl="sibTrans2D1" presStyleIdx="1" presStyleCnt="2"/>
      <dgm:spPr/>
      <dgm:t>
        <a:bodyPr/>
        <a:lstStyle/>
        <a:p>
          <a:endParaRPr lang="pt-PT"/>
        </a:p>
      </dgm:t>
    </dgm:pt>
    <dgm:pt modelId="{599761B9-1200-4CE1-8857-8F17A1CE8D10}" type="pres">
      <dgm:prSet presAssocID="{EAC54EF5-5B79-4E3A-B1E9-1D09594DCB6C}" presName="composite" presStyleCnt="0"/>
      <dgm:spPr/>
    </dgm:pt>
    <dgm:pt modelId="{22ECF1FB-0FF2-4C85-BCF7-E0F9EAF821CB}" type="pres">
      <dgm:prSet presAssocID="{EAC54EF5-5B79-4E3A-B1E9-1D09594DCB6C}" presName="imagSh" presStyleLbl="b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3D706A4C-E835-445C-BE8A-19CF0D972B1B}" type="pres">
      <dgm:prSet presAssocID="{EAC54EF5-5B79-4E3A-B1E9-1D09594DCB6C}" presName="tx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A9205EA5-A036-420B-A27A-28929782F1D3}" type="presOf" srcId="{48A9B92E-9D9B-4DEF-91AC-72B797CD50AD}" destId="{C62901BC-EC8F-44E8-882C-7254D1B2E66E}" srcOrd="0" destOrd="2" presId="urn:microsoft.com/office/officeart/2005/8/layout/hProcess10"/>
    <dgm:cxn modelId="{ACD87C74-643B-4E81-BFA4-7BD013722B2D}" srcId="{4DE29B98-4045-4F78-BF31-ED9DA4BB3DA4}" destId="{A107291C-44CF-48B8-B03E-2C16878E41A5}" srcOrd="1" destOrd="0" parTransId="{684ABBC0-C13D-4B38-84B8-76E87627F573}" sibTransId="{63DBDD3D-3FD2-4F32-8B6F-B7AD57B4DDCD}"/>
    <dgm:cxn modelId="{241CDDBE-963E-4537-BA81-C82F8F4DCCC6}" type="presOf" srcId="{04C36D4A-E172-4ABE-AAC1-EB26428491BC}" destId="{3D706A4C-E835-445C-BE8A-19CF0D972B1B}" srcOrd="0" destOrd="1" presId="urn:microsoft.com/office/officeart/2005/8/layout/hProcess10"/>
    <dgm:cxn modelId="{6660E7D1-694D-43F3-A30E-297D92C9964B}" srcId="{EAC54EF5-5B79-4E3A-B1E9-1D09594DCB6C}" destId="{DC329C38-79EC-47F9-8527-E50CE94A3DE7}" srcOrd="1" destOrd="0" parTransId="{F3E085CB-3B9E-4E0F-9602-B8F9E7E84BBD}" sibTransId="{3D968B7B-1094-44F3-A4CC-12523680B411}"/>
    <dgm:cxn modelId="{30866913-5DF1-4056-A894-6A7FBE842CDE}" type="presOf" srcId="{054657DE-325E-4DBF-ACA0-61B27A7EF21C}" destId="{A6840FA7-8878-4F29-B65A-3D6D3EABAE00}" srcOrd="1" destOrd="0" presId="urn:microsoft.com/office/officeart/2005/8/layout/hProcess10"/>
    <dgm:cxn modelId="{242CBB95-A217-4F42-BB7C-DCE53BE32B64}" srcId="{EAC54EF5-5B79-4E3A-B1E9-1D09594DCB6C}" destId="{04C36D4A-E172-4ABE-AAC1-EB26428491BC}" srcOrd="0" destOrd="0" parTransId="{896A7ADF-A252-40BC-A15F-72A3A39A19AE}" sibTransId="{4B2E4B6A-09F8-4641-9510-BF87EB1DA564}"/>
    <dgm:cxn modelId="{BD5BE6C6-7F6D-40D5-A209-502E027063B0}" type="presOf" srcId="{4DE29B98-4045-4F78-BF31-ED9DA4BB3DA4}" destId="{E738F7E3-2601-422B-B947-A244255FEB4A}" srcOrd="0" destOrd="0" presId="urn:microsoft.com/office/officeart/2005/8/layout/hProcess10"/>
    <dgm:cxn modelId="{ADBF2B9E-E98E-47BE-A300-26F034BC20FD}" type="presOf" srcId="{5EAB4F74-2AEE-4000-819E-8929017CE24B}" destId="{C62901BC-EC8F-44E8-882C-7254D1B2E66E}" srcOrd="0" destOrd="1" presId="urn:microsoft.com/office/officeart/2005/8/layout/hProcess10"/>
    <dgm:cxn modelId="{310A4EB0-847C-4CFD-8725-FD2FE4EDCF0D}" srcId="{A36DEDBB-4482-406C-ACBD-909940F1DE3B}" destId="{4DE29B98-4045-4F78-BF31-ED9DA4BB3DA4}" srcOrd="0" destOrd="0" parTransId="{604D3189-6572-4F87-9993-EAEECF1097A5}" sibTransId="{B998BE16-4BFE-408E-A8D7-CFFB5F362FAB}"/>
    <dgm:cxn modelId="{658B364A-FE37-42FD-A82D-AB255405A6DB}" srcId="{A36DEDBB-4482-406C-ACBD-909940F1DE3B}" destId="{9175205C-DBD6-4AD1-8F0F-EB123491177D}" srcOrd="1" destOrd="0" parTransId="{206D9735-3650-4143-BFCE-5D86B929B3FF}" sibTransId="{054657DE-325E-4DBF-ACA0-61B27A7EF21C}"/>
    <dgm:cxn modelId="{081687B0-4F50-42F9-B05C-0580CFFE08E7}" type="presOf" srcId="{054657DE-325E-4DBF-ACA0-61B27A7EF21C}" destId="{2B8758E5-E040-49A8-A77A-84F2AFF9835C}" srcOrd="0" destOrd="0" presId="urn:microsoft.com/office/officeart/2005/8/layout/hProcess10"/>
    <dgm:cxn modelId="{7DE82C87-E12A-4F78-A4D1-24D982BC1B62}" srcId="{A36DEDBB-4482-406C-ACBD-909940F1DE3B}" destId="{EAC54EF5-5B79-4E3A-B1E9-1D09594DCB6C}" srcOrd="2" destOrd="0" parTransId="{74551159-55E3-4AAA-A5B0-01A881CFD6CA}" sibTransId="{F9CEF14A-3E5F-4817-BDE5-03CDABA632A1}"/>
    <dgm:cxn modelId="{C76A3E6D-8D67-42AA-BC54-45A02AAE06DB}" srcId="{4DE29B98-4045-4F78-BF31-ED9DA4BB3DA4}" destId="{635DFC61-2BE8-4FC5-92E9-26796B343E47}" srcOrd="0" destOrd="0" parTransId="{D4D30FEA-6B36-47EC-B20C-C23A69C93F0F}" sibTransId="{637694F5-75B3-4F62-BB47-E5BDCA56104A}"/>
    <dgm:cxn modelId="{B84D6B6E-071E-4697-842A-2B881AFF7217}" srcId="{9175205C-DBD6-4AD1-8F0F-EB123491177D}" destId="{48A9B92E-9D9B-4DEF-91AC-72B797CD50AD}" srcOrd="1" destOrd="0" parTransId="{6DE21A4B-2401-43C2-AC0B-43C78181E4E5}" sibTransId="{0C0A8460-CA80-42FD-918E-3A0DE3564E99}"/>
    <dgm:cxn modelId="{693ECF2A-6A66-4210-8909-157436D0773C}" type="presOf" srcId="{B998BE16-4BFE-408E-A8D7-CFFB5F362FAB}" destId="{C5586569-3585-4336-B9F2-FC5E6907F7C0}" srcOrd="0" destOrd="0" presId="urn:microsoft.com/office/officeart/2005/8/layout/hProcess10"/>
    <dgm:cxn modelId="{6B1F9544-EE07-462E-95BC-C72366D9A405}" type="presOf" srcId="{A36DEDBB-4482-406C-ACBD-909940F1DE3B}" destId="{B27D9CA4-AC73-4FF2-AFBB-FA67BF4A3DF5}" srcOrd="0" destOrd="0" presId="urn:microsoft.com/office/officeart/2005/8/layout/hProcess10"/>
    <dgm:cxn modelId="{AAE6032C-1A94-4FA6-8C30-89FE91881D5B}" type="presOf" srcId="{9175205C-DBD6-4AD1-8F0F-EB123491177D}" destId="{C62901BC-EC8F-44E8-882C-7254D1B2E66E}" srcOrd="0" destOrd="0" presId="urn:microsoft.com/office/officeart/2005/8/layout/hProcess10"/>
    <dgm:cxn modelId="{FF50B88A-0846-42B0-8A6E-B132E3C0D572}" type="presOf" srcId="{EAC54EF5-5B79-4E3A-B1E9-1D09594DCB6C}" destId="{3D706A4C-E835-445C-BE8A-19CF0D972B1B}" srcOrd="0" destOrd="0" presId="urn:microsoft.com/office/officeart/2005/8/layout/hProcess10"/>
    <dgm:cxn modelId="{79987719-3483-4F5C-871D-4F173C081426}" type="presOf" srcId="{635DFC61-2BE8-4FC5-92E9-26796B343E47}" destId="{E738F7E3-2601-422B-B947-A244255FEB4A}" srcOrd="0" destOrd="1" presId="urn:microsoft.com/office/officeart/2005/8/layout/hProcess10"/>
    <dgm:cxn modelId="{9355DEF0-DB1D-4BA0-8823-66D2F061751D}" type="presOf" srcId="{DC329C38-79EC-47F9-8527-E50CE94A3DE7}" destId="{3D706A4C-E835-445C-BE8A-19CF0D972B1B}" srcOrd="0" destOrd="2" presId="urn:microsoft.com/office/officeart/2005/8/layout/hProcess10"/>
    <dgm:cxn modelId="{C4983AFC-E084-480B-B7C7-A1EC06CD3689}" type="presOf" srcId="{B998BE16-4BFE-408E-A8D7-CFFB5F362FAB}" destId="{2D641BF3-E60D-467F-809F-82DBF2BB6E3A}" srcOrd="1" destOrd="0" presId="urn:microsoft.com/office/officeart/2005/8/layout/hProcess10"/>
    <dgm:cxn modelId="{0D8CEDBA-0C6D-4A8A-BA8A-65072095C70F}" type="presOf" srcId="{A107291C-44CF-48B8-B03E-2C16878E41A5}" destId="{E738F7E3-2601-422B-B947-A244255FEB4A}" srcOrd="0" destOrd="2" presId="urn:microsoft.com/office/officeart/2005/8/layout/hProcess10"/>
    <dgm:cxn modelId="{5865AF5A-7DAE-4EED-AC28-6416B4984FED}" srcId="{9175205C-DBD6-4AD1-8F0F-EB123491177D}" destId="{5EAB4F74-2AEE-4000-819E-8929017CE24B}" srcOrd="0" destOrd="0" parTransId="{4D666ABC-C408-4285-8283-F97CC7681437}" sibTransId="{A35ABF71-D775-4D78-9A57-F9BDD6390A17}"/>
    <dgm:cxn modelId="{C56CC95E-7309-431C-8343-2AC9000DA765}" type="presParOf" srcId="{B27D9CA4-AC73-4FF2-AFBB-FA67BF4A3DF5}" destId="{C129D832-526F-4562-B330-5A2192738A3F}" srcOrd="0" destOrd="0" presId="urn:microsoft.com/office/officeart/2005/8/layout/hProcess10"/>
    <dgm:cxn modelId="{540CB3CA-BF58-4757-A3A5-5CE805B92BDE}" type="presParOf" srcId="{C129D832-526F-4562-B330-5A2192738A3F}" destId="{CC3E6F5C-D84E-4662-9EF6-E5ACBFFDA795}" srcOrd="0" destOrd="0" presId="urn:microsoft.com/office/officeart/2005/8/layout/hProcess10"/>
    <dgm:cxn modelId="{6E0C1393-7A39-453F-9323-92672583DF0B}" type="presParOf" srcId="{C129D832-526F-4562-B330-5A2192738A3F}" destId="{E738F7E3-2601-422B-B947-A244255FEB4A}" srcOrd="1" destOrd="0" presId="urn:microsoft.com/office/officeart/2005/8/layout/hProcess10"/>
    <dgm:cxn modelId="{12EDBA3E-5ADF-4620-AA67-92C0D697B8D0}" type="presParOf" srcId="{B27D9CA4-AC73-4FF2-AFBB-FA67BF4A3DF5}" destId="{C5586569-3585-4336-B9F2-FC5E6907F7C0}" srcOrd="1" destOrd="0" presId="urn:microsoft.com/office/officeart/2005/8/layout/hProcess10"/>
    <dgm:cxn modelId="{AB97CB4D-7DB4-4B0C-972C-51F9192EA1FB}" type="presParOf" srcId="{C5586569-3585-4336-B9F2-FC5E6907F7C0}" destId="{2D641BF3-E60D-467F-809F-82DBF2BB6E3A}" srcOrd="0" destOrd="0" presId="urn:microsoft.com/office/officeart/2005/8/layout/hProcess10"/>
    <dgm:cxn modelId="{3BA12871-8682-453F-806E-C0DCEC027E18}" type="presParOf" srcId="{B27D9CA4-AC73-4FF2-AFBB-FA67BF4A3DF5}" destId="{DF20EA87-9A5C-4432-8715-5007A5036F02}" srcOrd="2" destOrd="0" presId="urn:microsoft.com/office/officeart/2005/8/layout/hProcess10"/>
    <dgm:cxn modelId="{1AD8787C-64EF-45D0-8FF4-CF805E8D9B73}" type="presParOf" srcId="{DF20EA87-9A5C-4432-8715-5007A5036F02}" destId="{6D0A3067-D887-4097-8EB7-A93722296DEF}" srcOrd="0" destOrd="0" presId="urn:microsoft.com/office/officeart/2005/8/layout/hProcess10"/>
    <dgm:cxn modelId="{E609EEA9-633D-4B1C-8CB2-7A63CE3299E2}" type="presParOf" srcId="{DF20EA87-9A5C-4432-8715-5007A5036F02}" destId="{C62901BC-EC8F-44E8-882C-7254D1B2E66E}" srcOrd="1" destOrd="0" presId="urn:microsoft.com/office/officeart/2005/8/layout/hProcess10"/>
    <dgm:cxn modelId="{646B2D58-4E97-4283-AC2F-E4FEC00E3456}" type="presParOf" srcId="{B27D9CA4-AC73-4FF2-AFBB-FA67BF4A3DF5}" destId="{2B8758E5-E040-49A8-A77A-84F2AFF9835C}" srcOrd="3" destOrd="0" presId="urn:microsoft.com/office/officeart/2005/8/layout/hProcess10"/>
    <dgm:cxn modelId="{022138A3-9460-4AD2-A055-EEBE859F5C6A}" type="presParOf" srcId="{2B8758E5-E040-49A8-A77A-84F2AFF9835C}" destId="{A6840FA7-8878-4F29-B65A-3D6D3EABAE00}" srcOrd="0" destOrd="0" presId="urn:microsoft.com/office/officeart/2005/8/layout/hProcess10"/>
    <dgm:cxn modelId="{9D0215D5-7FF2-4B44-96D2-715004120F95}" type="presParOf" srcId="{B27D9CA4-AC73-4FF2-AFBB-FA67BF4A3DF5}" destId="{599761B9-1200-4CE1-8857-8F17A1CE8D10}" srcOrd="4" destOrd="0" presId="urn:microsoft.com/office/officeart/2005/8/layout/hProcess10"/>
    <dgm:cxn modelId="{47D93C34-FB21-474E-9226-BDA0072B3C53}" type="presParOf" srcId="{599761B9-1200-4CE1-8857-8F17A1CE8D10}" destId="{22ECF1FB-0FF2-4C85-BCF7-E0F9EAF821CB}" srcOrd="0" destOrd="0" presId="urn:microsoft.com/office/officeart/2005/8/layout/hProcess10"/>
    <dgm:cxn modelId="{EE7FAFA5-9F67-433B-94C0-82AAE5D243E3}" type="presParOf" srcId="{599761B9-1200-4CE1-8857-8F17A1CE8D10}" destId="{3D706A4C-E835-445C-BE8A-19CF0D972B1B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8F17760-E266-486A-93C3-C9A57AA1CB1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3A9C9971-3DCD-4E8E-916B-11B02CD24D7F}">
      <dgm:prSet phldrT="[Texto]"/>
      <dgm:spPr/>
      <dgm:t>
        <a:bodyPr/>
        <a:lstStyle/>
        <a:p>
          <a:r>
            <a:rPr lang="pt-PT" dirty="0" err="1" smtClean="0"/>
            <a:t>Low</a:t>
          </a:r>
          <a:endParaRPr lang="pt-PT" dirty="0"/>
        </a:p>
      </dgm:t>
    </dgm:pt>
    <dgm:pt modelId="{A549985A-BCCC-4FC5-99D6-12FBDDA91D0F}" type="parTrans" cxnId="{879AAFDD-7DF4-43B9-919A-4EC800888CC3}">
      <dgm:prSet/>
      <dgm:spPr/>
      <dgm:t>
        <a:bodyPr/>
        <a:lstStyle/>
        <a:p>
          <a:endParaRPr lang="pt-PT"/>
        </a:p>
      </dgm:t>
    </dgm:pt>
    <dgm:pt modelId="{523151FA-567F-4AA8-B6D7-22EC7BD49535}" type="sibTrans" cxnId="{879AAFDD-7DF4-43B9-919A-4EC800888CC3}">
      <dgm:prSet/>
      <dgm:spPr/>
      <dgm:t>
        <a:bodyPr/>
        <a:lstStyle/>
        <a:p>
          <a:endParaRPr lang="pt-PT"/>
        </a:p>
      </dgm:t>
    </dgm:pt>
    <dgm:pt modelId="{CB306869-C7E7-46F1-ADDE-1BF488FDAFD4}">
      <dgm:prSet phldrT="[Texto]"/>
      <dgm:spPr/>
      <dgm:t>
        <a:bodyPr/>
        <a:lstStyle/>
        <a:p>
          <a:r>
            <a:rPr lang="pt-PT" dirty="0" err="1" smtClean="0"/>
            <a:t>Medium</a:t>
          </a:r>
          <a:endParaRPr lang="pt-PT" dirty="0"/>
        </a:p>
      </dgm:t>
    </dgm:pt>
    <dgm:pt modelId="{8CD25C5A-DB40-4A5E-A679-A8B41F596D3F}" type="parTrans" cxnId="{200E48FF-F38A-4338-A671-28E4286FAFD8}">
      <dgm:prSet/>
      <dgm:spPr/>
      <dgm:t>
        <a:bodyPr/>
        <a:lstStyle/>
        <a:p>
          <a:endParaRPr lang="pt-PT"/>
        </a:p>
      </dgm:t>
    </dgm:pt>
    <dgm:pt modelId="{1F6ED125-67BA-46ED-9ADB-06EA6C919E25}" type="sibTrans" cxnId="{200E48FF-F38A-4338-A671-28E4286FAFD8}">
      <dgm:prSet/>
      <dgm:spPr/>
      <dgm:t>
        <a:bodyPr/>
        <a:lstStyle/>
        <a:p>
          <a:endParaRPr lang="pt-PT"/>
        </a:p>
      </dgm:t>
    </dgm:pt>
    <dgm:pt modelId="{35226405-3D6B-45CB-BD26-70B234CA07FA}">
      <dgm:prSet phldrT="[Texto]"/>
      <dgm:spPr/>
      <dgm:t>
        <a:bodyPr/>
        <a:lstStyle/>
        <a:p>
          <a:r>
            <a:rPr lang="pt-PT" dirty="0" err="1" smtClean="0"/>
            <a:t>Good</a:t>
          </a:r>
          <a:endParaRPr lang="pt-PT" dirty="0"/>
        </a:p>
      </dgm:t>
    </dgm:pt>
    <dgm:pt modelId="{B43B92E7-C4C0-4F2E-B83B-BD84FDD9BE5F}" type="parTrans" cxnId="{83AD0E14-ADD0-4F3C-B796-0DDFB987CF73}">
      <dgm:prSet/>
      <dgm:spPr/>
      <dgm:t>
        <a:bodyPr/>
        <a:lstStyle/>
        <a:p>
          <a:endParaRPr lang="pt-PT"/>
        </a:p>
      </dgm:t>
    </dgm:pt>
    <dgm:pt modelId="{356F28B1-A053-40E1-BA12-7756EFAFE79A}" type="sibTrans" cxnId="{83AD0E14-ADD0-4F3C-B796-0DDFB987CF73}">
      <dgm:prSet/>
      <dgm:spPr/>
      <dgm:t>
        <a:bodyPr/>
        <a:lstStyle/>
        <a:p>
          <a:endParaRPr lang="pt-PT"/>
        </a:p>
      </dgm:t>
    </dgm:pt>
    <dgm:pt modelId="{16AAB59E-A59F-4FEA-81D6-20B54B906CB1}" type="pres">
      <dgm:prSet presAssocID="{F8F17760-E266-486A-93C3-C9A57AA1CB14}" presName="linearFlow" presStyleCnt="0">
        <dgm:presLayoutVars>
          <dgm:dir/>
          <dgm:resizeHandles val="exact"/>
        </dgm:presLayoutVars>
      </dgm:prSet>
      <dgm:spPr/>
    </dgm:pt>
    <dgm:pt modelId="{5C79109C-FB90-471D-AE9E-C7C182CE909B}" type="pres">
      <dgm:prSet presAssocID="{3A9C9971-3DCD-4E8E-916B-11B02CD24D7F}" presName="composite" presStyleCnt="0"/>
      <dgm:spPr/>
    </dgm:pt>
    <dgm:pt modelId="{ED545BC1-E735-4176-8DA7-FBEFD54C1759}" type="pres">
      <dgm:prSet presAssocID="{3A9C9971-3DCD-4E8E-916B-11B02CD24D7F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7F33C31-EEC0-43DF-B788-DF85631EEF7E}" type="pres">
      <dgm:prSet presAssocID="{3A9C9971-3DCD-4E8E-916B-11B02CD24D7F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C5CCA79F-657B-44DE-A4B8-8E34A98CBF01}" type="pres">
      <dgm:prSet presAssocID="{523151FA-567F-4AA8-B6D7-22EC7BD49535}" presName="spacing" presStyleCnt="0"/>
      <dgm:spPr/>
    </dgm:pt>
    <dgm:pt modelId="{5B89A6F9-056F-4D49-B0B8-EDE70DD24DBC}" type="pres">
      <dgm:prSet presAssocID="{CB306869-C7E7-46F1-ADDE-1BF488FDAFD4}" presName="composite" presStyleCnt="0"/>
      <dgm:spPr/>
    </dgm:pt>
    <dgm:pt modelId="{E60F7C3F-CE73-4B9E-9E98-9DD64FDC485D}" type="pres">
      <dgm:prSet presAssocID="{CB306869-C7E7-46F1-ADDE-1BF488FDAFD4}" presName="imgShp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BD1559C-5086-4B14-85EA-32DED00F7B85}" type="pres">
      <dgm:prSet presAssocID="{CB306869-C7E7-46F1-ADDE-1BF488FDAFD4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5956FCFE-39AB-4960-86D4-3CAE9D1E2184}" type="pres">
      <dgm:prSet presAssocID="{1F6ED125-67BA-46ED-9ADB-06EA6C919E25}" presName="spacing" presStyleCnt="0"/>
      <dgm:spPr/>
    </dgm:pt>
    <dgm:pt modelId="{7006E786-2C17-4764-85A2-8C91C2B4AD01}" type="pres">
      <dgm:prSet presAssocID="{35226405-3D6B-45CB-BD26-70B234CA07FA}" presName="composite" presStyleCnt="0"/>
      <dgm:spPr/>
    </dgm:pt>
    <dgm:pt modelId="{A659F058-0613-493B-9D90-DB840FA2497F}" type="pres">
      <dgm:prSet presAssocID="{35226405-3D6B-45CB-BD26-70B234CA07FA}" presName="imgShp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65247815-67D9-42AE-BAB5-2E428BE7981A}" type="pres">
      <dgm:prSet presAssocID="{35226405-3D6B-45CB-BD26-70B234CA07FA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3F12A6A8-E542-461A-9B52-6000DE8BCFE3}" type="presOf" srcId="{CB306869-C7E7-46F1-ADDE-1BF488FDAFD4}" destId="{CBD1559C-5086-4B14-85EA-32DED00F7B85}" srcOrd="0" destOrd="0" presId="urn:microsoft.com/office/officeart/2005/8/layout/vList3"/>
    <dgm:cxn modelId="{6156C8C0-C605-4EEF-8FCF-2F8FEC48E5F2}" type="presOf" srcId="{35226405-3D6B-45CB-BD26-70B234CA07FA}" destId="{65247815-67D9-42AE-BAB5-2E428BE7981A}" srcOrd="0" destOrd="0" presId="urn:microsoft.com/office/officeart/2005/8/layout/vList3"/>
    <dgm:cxn modelId="{879AAFDD-7DF4-43B9-919A-4EC800888CC3}" srcId="{F8F17760-E266-486A-93C3-C9A57AA1CB14}" destId="{3A9C9971-3DCD-4E8E-916B-11B02CD24D7F}" srcOrd="0" destOrd="0" parTransId="{A549985A-BCCC-4FC5-99D6-12FBDDA91D0F}" sibTransId="{523151FA-567F-4AA8-B6D7-22EC7BD49535}"/>
    <dgm:cxn modelId="{9CD411CE-2CCE-45F7-A816-D16C051D4229}" type="presOf" srcId="{3A9C9971-3DCD-4E8E-916B-11B02CD24D7F}" destId="{87F33C31-EEC0-43DF-B788-DF85631EEF7E}" srcOrd="0" destOrd="0" presId="urn:microsoft.com/office/officeart/2005/8/layout/vList3"/>
    <dgm:cxn modelId="{200E48FF-F38A-4338-A671-28E4286FAFD8}" srcId="{F8F17760-E266-486A-93C3-C9A57AA1CB14}" destId="{CB306869-C7E7-46F1-ADDE-1BF488FDAFD4}" srcOrd="1" destOrd="0" parTransId="{8CD25C5A-DB40-4A5E-A679-A8B41F596D3F}" sibTransId="{1F6ED125-67BA-46ED-9ADB-06EA6C919E25}"/>
    <dgm:cxn modelId="{C42F9ECD-23CF-4417-815E-9814B37619B5}" type="presOf" srcId="{F8F17760-E266-486A-93C3-C9A57AA1CB14}" destId="{16AAB59E-A59F-4FEA-81D6-20B54B906CB1}" srcOrd="0" destOrd="0" presId="urn:microsoft.com/office/officeart/2005/8/layout/vList3"/>
    <dgm:cxn modelId="{83AD0E14-ADD0-4F3C-B796-0DDFB987CF73}" srcId="{F8F17760-E266-486A-93C3-C9A57AA1CB14}" destId="{35226405-3D6B-45CB-BD26-70B234CA07FA}" srcOrd="2" destOrd="0" parTransId="{B43B92E7-C4C0-4F2E-B83B-BD84FDD9BE5F}" sibTransId="{356F28B1-A053-40E1-BA12-7756EFAFE79A}"/>
    <dgm:cxn modelId="{B46C2030-C802-4E78-A7AB-BCAB998C4CD3}" type="presParOf" srcId="{16AAB59E-A59F-4FEA-81D6-20B54B906CB1}" destId="{5C79109C-FB90-471D-AE9E-C7C182CE909B}" srcOrd="0" destOrd="0" presId="urn:microsoft.com/office/officeart/2005/8/layout/vList3"/>
    <dgm:cxn modelId="{108896BA-B830-4FAB-ABCC-19CE202DDE4A}" type="presParOf" srcId="{5C79109C-FB90-471D-AE9E-C7C182CE909B}" destId="{ED545BC1-E735-4176-8DA7-FBEFD54C1759}" srcOrd="0" destOrd="0" presId="urn:microsoft.com/office/officeart/2005/8/layout/vList3"/>
    <dgm:cxn modelId="{10DEB3E1-C926-4B44-BEA0-1A563404E484}" type="presParOf" srcId="{5C79109C-FB90-471D-AE9E-C7C182CE909B}" destId="{87F33C31-EEC0-43DF-B788-DF85631EEF7E}" srcOrd="1" destOrd="0" presId="urn:microsoft.com/office/officeart/2005/8/layout/vList3"/>
    <dgm:cxn modelId="{FDCF0724-2BCF-4A0F-9FC6-28905166F67D}" type="presParOf" srcId="{16AAB59E-A59F-4FEA-81D6-20B54B906CB1}" destId="{C5CCA79F-657B-44DE-A4B8-8E34A98CBF01}" srcOrd="1" destOrd="0" presId="urn:microsoft.com/office/officeart/2005/8/layout/vList3"/>
    <dgm:cxn modelId="{D6BFB89C-3234-4502-838E-1B6E3A241E76}" type="presParOf" srcId="{16AAB59E-A59F-4FEA-81D6-20B54B906CB1}" destId="{5B89A6F9-056F-4D49-B0B8-EDE70DD24DBC}" srcOrd="2" destOrd="0" presId="urn:microsoft.com/office/officeart/2005/8/layout/vList3"/>
    <dgm:cxn modelId="{187BE9B7-A26F-4D2A-A99D-C703E53B02F4}" type="presParOf" srcId="{5B89A6F9-056F-4D49-B0B8-EDE70DD24DBC}" destId="{E60F7C3F-CE73-4B9E-9E98-9DD64FDC485D}" srcOrd="0" destOrd="0" presId="urn:microsoft.com/office/officeart/2005/8/layout/vList3"/>
    <dgm:cxn modelId="{5320CCC9-3B19-44CA-85AC-75928F158080}" type="presParOf" srcId="{5B89A6F9-056F-4D49-B0B8-EDE70DD24DBC}" destId="{CBD1559C-5086-4B14-85EA-32DED00F7B85}" srcOrd="1" destOrd="0" presId="urn:microsoft.com/office/officeart/2005/8/layout/vList3"/>
    <dgm:cxn modelId="{47F49B8F-E9E2-4842-97F0-39A5DE9AB382}" type="presParOf" srcId="{16AAB59E-A59F-4FEA-81D6-20B54B906CB1}" destId="{5956FCFE-39AB-4960-86D4-3CAE9D1E2184}" srcOrd="3" destOrd="0" presId="urn:microsoft.com/office/officeart/2005/8/layout/vList3"/>
    <dgm:cxn modelId="{24862209-35FC-44F6-BAC7-C02AB09C7BE3}" type="presParOf" srcId="{16AAB59E-A59F-4FEA-81D6-20B54B906CB1}" destId="{7006E786-2C17-4764-85A2-8C91C2B4AD01}" srcOrd="4" destOrd="0" presId="urn:microsoft.com/office/officeart/2005/8/layout/vList3"/>
    <dgm:cxn modelId="{24D6F490-11E6-42BE-8151-A2D99CB81238}" type="presParOf" srcId="{7006E786-2C17-4764-85A2-8C91C2B4AD01}" destId="{A659F058-0613-493B-9D90-DB840FA2497F}" srcOrd="0" destOrd="0" presId="urn:microsoft.com/office/officeart/2005/8/layout/vList3"/>
    <dgm:cxn modelId="{7517E6FE-6AC9-48C3-9C6A-9D161E135517}" type="presParOf" srcId="{7006E786-2C17-4764-85A2-8C91C2B4AD01}" destId="{65247815-67D9-42AE-BAB5-2E428BE7981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1FEB70-8E69-45AE-9CED-02F037FC7890}">
      <dsp:nvSpPr>
        <dsp:cNvPr id="0" name=""/>
        <dsp:cNvSpPr/>
      </dsp:nvSpPr>
      <dsp:spPr>
        <a:xfrm>
          <a:off x="1251327" y="251592"/>
          <a:ext cx="2396572" cy="201568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090E12-6ED6-4C8A-B7E8-5407FCCEB46E}">
      <dsp:nvSpPr>
        <dsp:cNvPr id="0" name=""/>
        <dsp:cNvSpPr/>
      </dsp:nvSpPr>
      <dsp:spPr>
        <a:xfrm>
          <a:off x="358518" y="1098951"/>
          <a:ext cx="1298856" cy="12988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kern="1200" dirty="0" smtClean="0"/>
            <a:t>Light</a:t>
          </a:r>
          <a:endParaRPr lang="pt-PT" sz="1600" kern="1200" dirty="0"/>
        </a:p>
      </dsp:txBody>
      <dsp:txXfrm>
        <a:off x="358518" y="1098951"/>
        <a:ext cx="1298856" cy="1298856"/>
      </dsp:txXfrm>
    </dsp:sp>
    <dsp:sp modelId="{6600CF5A-FB00-4591-882A-DBC4C9D91027}">
      <dsp:nvSpPr>
        <dsp:cNvPr id="0" name=""/>
        <dsp:cNvSpPr/>
      </dsp:nvSpPr>
      <dsp:spPr>
        <a:xfrm>
          <a:off x="4961659" y="251592"/>
          <a:ext cx="2396572" cy="201568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88C3FA-8853-42DA-A5B0-DE60BFDBC602}">
      <dsp:nvSpPr>
        <dsp:cNvPr id="0" name=""/>
        <dsp:cNvSpPr/>
      </dsp:nvSpPr>
      <dsp:spPr>
        <a:xfrm>
          <a:off x="4068851" y="1098951"/>
          <a:ext cx="1298856" cy="12988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kern="1200" dirty="0" err="1" smtClean="0"/>
            <a:t>Water</a:t>
          </a:r>
          <a:endParaRPr lang="pt-PT" sz="1600" kern="1200" dirty="0"/>
        </a:p>
      </dsp:txBody>
      <dsp:txXfrm>
        <a:off x="4068851" y="1098951"/>
        <a:ext cx="1298856" cy="1298856"/>
      </dsp:txXfrm>
    </dsp:sp>
    <dsp:sp modelId="{C7423687-3AFA-48D6-AFCD-FA600433FEED}">
      <dsp:nvSpPr>
        <dsp:cNvPr id="0" name=""/>
        <dsp:cNvSpPr/>
      </dsp:nvSpPr>
      <dsp:spPr>
        <a:xfrm>
          <a:off x="1251327" y="2760869"/>
          <a:ext cx="2396572" cy="201568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C4AF6D-5196-41BC-AFC3-5DC246897D3B}">
      <dsp:nvSpPr>
        <dsp:cNvPr id="0" name=""/>
        <dsp:cNvSpPr/>
      </dsp:nvSpPr>
      <dsp:spPr>
        <a:xfrm>
          <a:off x="358518" y="3608229"/>
          <a:ext cx="1298856" cy="12988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kern="1200" dirty="0" err="1" smtClean="0"/>
            <a:t>Temperature</a:t>
          </a:r>
          <a:endParaRPr lang="pt-PT" sz="1600" kern="1200" dirty="0"/>
        </a:p>
      </dsp:txBody>
      <dsp:txXfrm>
        <a:off x="358518" y="3608229"/>
        <a:ext cx="1298856" cy="1298856"/>
      </dsp:txXfrm>
    </dsp:sp>
    <dsp:sp modelId="{32A9B490-804A-4FB6-9608-231A926EFE33}">
      <dsp:nvSpPr>
        <dsp:cNvPr id="0" name=""/>
        <dsp:cNvSpPr/>
      </dsp:nvSpPr>
      <dsp:spPr>
        <a:xfrm>
          <a:off x="4961659" y="2760869"/>
          <a:ext cx="2396572" cy="2015688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AC2951-E425-42A4-8F1C-B314F2CDF36A}">
      <dsp:nvSpPr>
        <dsp:cNvPr id="0" name=""/>
        <dsp:cNvSpPr/>
      </dsp:nvSpPr>
      <dsp:spPr>
        <a:xfrm>
          <a:off x="4068851" y="3608229"/>
          <a:ext cx="1298856" cy="12988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kern="1200" dirty="0" err="1" smtClean="0"/>
            <a:t>Nutrients</a:t>
          </a:r>
          <a:endParaRPr lang="pt-PT" sz="1600" kern="1200" dirty="0"/>
        </a:p>
      </dsp:txBody>
      <dsp:txXfrm>
        <a:off x="4068851" y="3608229"/>
        <a:ext cx="1298856" cy="12988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3E6F5C-D84E-4662-9EF6-E5ACBFFDA795}">
      <dsp:nvSpPr>
        <dsp:cNvPr id="0" name=""/>
        <dsp:cNvSpPr/>
      </dsp:nvSpPr>
      <dsp:spPr>
        <a:xfrm>
          <a:off x="4042" y="1185714"/>
          <a:ext cx="1904523" cy="190452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38F7E3-2601-422B-B947-A244255FEB4A}">
      <dsp:nvSpPr>
        <dsp:cNvPr id="0" name=""/>
        <dsp:cNvSpPr/>
      </dsp:nvSpPr>
      <dsp:spPr>
        <a:xfrm>
          <a:off x="314081" y="2328428"/>
          <a:ext cx="1904523" cy="19045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400" kern="1200" dirty="0" smtClean="0"/>
            <a:t>Sensor</a:t>
          </a:r>
          <a:endParaRPr lang="pt-PT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900" kern="1200" dirty="0" err="1" smtClean="0"/>
            <a:t>Measures</a:t>
          </a:r>
          <a:r>
            <a:rPr lang="pt-PT" sz="1900" kern="1200" dirty="0" smtClean="0"/>
            <a:t> </a:t>
          </a:r>
          <a:r>
            <a:rPr lang="pt-PT" sz="1900" kern="1200" dirty="0" err="1" smtClean="0"/>
            <a:t>the</a:t>
          </a:r>
          <a:r>
            <a:rPr lang="pt-PT" sz="1900" kern="1200" dirty="0" smtClean="0"/>
            <a:t> light </a:t>
          </a:r>
          <a:r>
            <a:rPr lang="pt-PT" sz="1900" kern="1200" dirty="0" err="1" smtClean="0"/>
            <a:t>value</a:t>
          </a:r>
          <a:endParaRPr lang="pt-PT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t-PT" sz="1900" kern="1200" dirty="0"/>
        </a:p>
      </dsp:txBody>
      <dsp:txXfrm>
        <a:off x="369863" y="2384210"/>
        <a:ext cx="1792959" cy="1792959"/>
      </dsp:txXfrm>
    </dsp:sp>
    <dsp:sp modelId="{C5586569-3585-4336-B9F2-FC5E6907F7C0}">
      <dsp:nvSpPr>
        <dsp:cNvPr id="0" name=""/>
        <dsp:cNvSpPr/>
      </dsp:nvSpPr>
      <dsp:spPr>
        <a:xfrm>
          <a:off x="2275419" y="1909161"/>
          <a:ext cx="366853" cy="4576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900" kern="1200"/>
        </a:p>
      </dsp:txBody>
      <dsp:txXfrm>
        <a:off x="2275419" y="2000687"/>
        <a:ext cx="256797" cy="274578"/>
      </dsp:txXfrm>
    </dsp:sp>
    <dsp:sp modelId="{6D0A3067-D887-4097-8EB7-A93722296DEF}">
      <dsp:nvSpPr>
        <dsp:cNvPr id="0" name=""/>
        <dsp:cNvSpPr/>
      </dsp:nvSpPr>
      <dsp:spPr>
        <a:xfrm>
          <a:off x="2956718" y="1185714"/>
          <a:ext cx="1904523" cy="190452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2901BC-EC8F-44E8-882C-7254D1B2E66E}">
      <dsp:nvSpPr>
        <dsp:cNvPr id="0" name=""/>
        <dsp:cNvSpPr/>
      </dsp:nvSpPr>
      <dsp:spPr>
        <a:xfrm>
          <a:off x="3225200" y="2328428"/>
          <a:ext cx="1904523" cy="19045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400" kern="1200" dirty="0" err="1" smtClean="0"/>
            <a:t>Arduino</a:t>
          </a:r>
          <a:endParaRPr lang="pt-PT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900" kern="1200" dirty="0" smtClean="0"/>
            <a:t>Processes </a:t>
          </a:r>
          <a:r>
            <a:rPr lang="pt-PT" sz="1900" kern="1200" dirty="0" err="1" smtClean="0"/>
            <a:t>the</a:t>
          </a:r>
          <a:r>
            <a:rPr lang="pt-PT" sz="1900" kern="1200" dirty="0" smtClean="0"/>
            <a:t> </a:t>
          </a:r>
          <a:r>
            <a:rPr lang="pt-PT" sz="1900" kern="1200" dirty="0" err="1" smtClean="0"/>
            <a:t>information</a:t>
          </a:r>
          <a:endParaRPr lang="pt-PT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t-PT" sz="1900" kern="1200"/>
        </a:p>
      </dsp:txBody>
      <dsp:txXfrm>
        <a:off x="3280982" y="2384210"/>
        <a:ext cx="1792959" cy="1792959"/>
      </dsp:txXfrm>
    </dsp:sp>
    <dsp:sp modelId="{2B8758E5-E040-49A8-A77A-84F2AFF9835C}">
      <dsp:nvSpPr>
        <dsp:cNvPr id="0" name=""/>
        <dsp:cNvSpPr/>
      </dsp:nvSpPr>
      <dsp:spPr>
        <a:xfrm>
          <a:off x="5228095" y="1909161"/>
          <a:ext cx="366853" cy="4576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900" kern="1200"/>
        </a:p>
      </dsp:txBody>
      <dsp:txXfrm>
        <a:off x="5228095" y="2000687"/>
        <a:ext cx="256797" cy="274578"/>
      </dsp:txXfrm>
    </dsp:sp>
    <dsp:sp modelId="{22ECF1FB-0FF2-4C85-BCF7-E0F9EAF821CB}">
      <dsp:nvSpPr>
        <dsp:cNvPr id="0" name=""/>
        <dsp:cNvSpPr/>
      </dsp:nvSpPr>
      <dsp:spPr>
        <a:xfrm>
          <a:off x="5909394" y="1185714"/>
          <a:ext cx="1904523" cy="190452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706A4C-E835-445C-BE8A-19CF0D972B1B}">
      <dsp:nvSpPr>
        <dsp:cNvPr id="0" name=""/>
        <dsp:cNvSpPr/>
      </dsp:nvSpPr>
      <dsp:spPr>
        <a:xfrm>
          <a:off x="6219433" y="2328428"/>
          <a:ext cx="1904523" cy="19045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400" kern="1200" dirty="0" err="1" smtClean="0"/>
            <a:t>Provides</a:t>
          </a:r>
          <a:r>
            <a:rPr lang="pt-PT" sz="2400" kern="1200" dirty="0" smtClean="0"/>
            <a:t> light</a:t>
          </a:r>
          <a:endParaRPr lang="pt-PT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900" kern="1200" dirty="0" err="1" smtClean="0"/>
            <a:t>Fulfill</a:t>
          </a:r>
          <a:r>
            <a:rPr lang="pt-PT" sz="1900" kern="1200" dirty="0" smtClean="0"/>
            <a:t> </a:t>
          </a:r>
          <a:r>
            <a:rPr lang="pt-PT" sz="1900" kern="1200" dirty="0" err="1" smtClean="0"/>
            <a:t>the</a:t>
          </a:r>
          <a:r>
            <a:rPr lang="pt-PT" sz="1900" kern="1200" dirty="0" smtClean="0"/>
            <a:t> </a:t>
          </a:r>
          <a:r>
            <a:rPr lang="pt-PT" sz="1900" kern="1200" dirty="0" err="1" smtClean="0"/>
            <a:t>plant</a:t>
          </a:r>
          <a:r>
            <a:rPr lang="pt-PT" sz="1900" kern="1200" dirty="0" smtClean="0"/>
            <a:t> </a:t>
          </a:r>
          <a:r>
            <a:rPr lang="pt-PT" sz="1900" kern="1200" dirty="0" err="1" smtClean="0"/>
            <a:t>needs</a:t>
          </a:r>
          <a:endParaRPr lang="pt-PT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t-PT" sz="1900" kern="1200"/>
        </a:p>
      </dsp:txBody>
      <dsp:txXfrm>
        <a:off x="6275215" y="2384210"/>
        <a:ext cx="1792959" cy="17929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3E6F5C-D84E-4662-9EF6-E5ACBFFDA795}">
      <dsp:nvSpPr>
        <dsp:cNvPr id="0" name=""/>
        <dsp:cNvSpPr/>
      </dsp:nvSpPr>
      <dsp:spPr>
        <a:xfrm>
          <a:off x="4042" y="1185714"/>
          <a:ext cx="1904523" cy="190452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38F7E3-2601-422B-B947-A244255FEB4A}">
      <dsp:nvSpPr>
        <dsp:cNvPr id="0" name=""/>
        <dsp:cNvSpPr/>
      </dsp:nvSpPr>
      <dsp:spPr>
        <a:xfrm>
          <a:off x="314081" y="2328428"/>
          <a:ext cx="1904523" cy="19045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400" kern="1200" dirty="0" smtClean="0"/>
            <a:t>Sensor</a:t>
          </a:r>
          <a:endParaRPr lang="pt-PT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900" kern="1200" dirty="0" err="1" smtClean="0"/>
            <a:t>Measures</a:t>
          </a:r>
          <a:r>
            <a:rPr lang="pt-PT" sz="1900" kern="1200" dirty="0" smtClean="0"/>
            <a:t> </a:t>
          </a:r>
          <a:r>
            <a:rPr lang="pt-PT" sz="1900" kern="1200" dirty="0" err="1" smtClean="0"/>
            <a:t>the</a:t>
          </a:r>
          <a:r>
            <a:rPr lang="pt-PT" sz="1900" kern="1200" dirty="0" smtClean="0"/>
            <a:t> </a:t>
          </a:r>
          <a:r>
            <a:rPr lang="pt-PT" sz="1900" kern="1200" dirty="0" err="1" smtClean="0"/>
            <a:t>temperature</a:t>
          </a:r>
          <a:r>
            <a:rPr lang="pt-PT" sz="1900" kern="1200" dirty="0" smtClean="0"/>
            <a:t> </a:t>
          </a:r>
          <a:r>
            <a:rPr lang="pt-PT" sz="1900" kern="1200" dirty="0" err="1" smtClean="0"/>
            <a:t>value</a:t>
          </a:r>
          <a:endParaRPr lang="pt-PT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t-PT" sz="1900" kern="1200" dirty="0"/>
        </a:p>
      </dsp:txBody>
      <dsp:txXfrm>
        <a:off x="369863" y="2384210"/>
        <a:ext cx="1792959" cy="1792959"/>
      </dsp:txXfrm>
    </dsp:sp>
    <dsp:sp modelId="{C5586569-3585-4336-B9F2-FC5E6907F7C0}">
      <dsp:nvSpPr>
        <dsp:cNvPr id="0" name=""/>
        <dsp:cNvSpPr/>
      </dsp:nvSpPr>
      <dsp:spPr>
        <a:xfrm>
          <a:off x="2275419" y="1909161"/>
          <a:ext cx="366853" cy="4576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900" kern="1200"/>
        </a:p>
      </dsp:txBody>
      <dsp:txXfrm>
        <a:off x="2275419" y="2000687"/>
        <a:ext cx="256797" cy="274578"/>
      </dsp:txXfrm>
    </dsp:sp>
    <dsp:sp modelId="{6D0A3067-D887-4097-8EB7-A93722296DEF}">
      <dsp:nvSpPr>
        <dsp:cNvPr id="0" name=""/>
        <dsp:cNvSpPr/>
      </dsp:nvSpPr>
      <dsp:spPr>
        <a:xfrm>
          <a:off x="2956718" y="1185714"/>
          <a:ext cx="1904523" cy="190452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2901BC-EC8F-44E8-882C-7254D1B2E66E}">
      <dsp:nvSpPr>
        <dsp:cNvPr id="0" name=""/>
        <dsp:cNvSpPr/>
      </dsp:nvSpPr>
      <dsp:spPr>
        <a:xfrm>
          <a:off x="3225200" y="2328428"/>
          <a:ext cx="1904523" cy="19045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400" kern="1200" dirty="0" err="1" smtClean="0"/>
            <a:t>Arduino</a:t>
          </a:r>
          <a:endParaRPr lang="pt-PT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900" kern="1200" dirty="0" smtClean="0"/>
            <a:t>Processes </a:t>
          </a:r>
          <a:r>
            <a:rPr lang="pt-PT" sz="1900" kern="1200" dirty="0" err="1" smtClean="0"/>
            <a:t>the</a:t>
          </a:r>
          <a:r>
            <a:rPr lang="pt-PT" sz="1900" kern="1200" dirty="0" smtClean="0"/>
            <a:t> </a:t>
          </a:r>
          <a:r>
            <a:rPr lang="pt-PT" sz="1900" kern="1200" dirty="0" err="1" smtClean="0"/>
            <a:t>information</a:t>
          </a:r>
          <a:endParaRPr lang="pt-PT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t-PT" sz="1900" kern="1200"/>
        </a:p>
      </dsp:txBody>
      <dsp:txXfrm>
        <a:off x="3280982" y="2384210"/>
        <a:ext cx="1792959" cy="1792959"/>
      </dsp:txXfrm>
    </dsp:sp>
    <dsp:sp modelId="{2B8758E5-E040-49A8-A77A-84F2AFF9835C}">
      <dsp:nvSpPr>
        <dsp:cNvPr id="0" name=""/>
        <dsp:cNvSpPr/>
      </dsp:nvSpPr>
      <dsp:spPr>
        <a:xfrm>
          <a:off x="5228095" y="1909161"/>
          <a:ext cx="366853" cy="4576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900" kern="1200"/>
        </a:p>
      </dsp:txBody>
      <dsp:txXfrm>
        <a:off x="5228095" y="2000687"/>
        <a:ext cx="256797" cy="274578"/>
      </dsp:txXfrm>
    </dsp:sp>
    <dsp:sp modelId="{22ECF1FB-0FF2-4C85-BCF7-E0F9EAF821CB}">
      <dsp:nvSpPr>
        <dsp:cNvPr id="0" name=""/>
        <dsp:cNvSpPr/>
      </dsp:nvSpPr>
      <dsp:spPr>
        <a:xfrm>
          <a:off x="5909394" y="1185714"/>
          <a:ext cx="1904523" cy="190452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706A4C-E835-445C-BE8A-19CF0D972B1B}">
      <dsp:nvSpPr>
        <dsp:cNvPr id="0" name=""/>
        <dsp:cNvSpPr/>
      </dsp:nvSpPr>
      <dsp:spPr>
        <a:xfrm>
          <a:off x="6219433" y="2328428"/>
          <a:ext cx="1904523" cy="19045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400" kern="1200" dirty="0" err="1" smtClean="0"/>
            <a:t>Cools</a:t>
          </a:r>
          <a:r>
            <a:rPr lang="pt-PT" sz="2400" kern="1200" dirty="0" smtClean="0"/>
            <a:t> </a:t>
          </a:r>
          <a:r>
            <a:rPr lang="pt-PT" sz="2400" kern="1200" dirty="0" err="1" smtClean="0"/>
            <a:t>the</a:t>
          </a:r>
          <a:r>
            <a:rPr lang="pt-PT" sz="2400" kern="1200" dirty="0" smtClean="0"/>
            <a:t> </a:t>
          </a:r>
          <a:r>
            <a:rPr lang="pt-PT" sz="2400" kern="1200" dirty="0" err="1" smtClean="0"/>
            <a:t>greenhouse</a:t>
          </a:r>
          <a:endParaRPr lang="pt-PT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900" kern="1200" dirty="0" err="1" smtClean="0"/>
            <a:t>Fulfill</a:t>
          </a:r>
          <a:r>
            <a:rPr lang="pt-PT" sz="1900" kern="1200" dirty="0" smtClean="0"/>
            <a:t> </a:t>
          </a:r>
          <a:r>
            <a:rPr lang="pt-PT" sz="1900" kern="1200" dirty="0" err="1" smtClean="0"/>
            <a:t>the</a:t>
          </a:r>
          <a:r>
            <a:rPr lang="pt-PT" sz="1900" kern="1200" dirty="0" smtClean="0"/>
            <a:t> </a:t>
          </a:r>
          <a:r>
            <a:rPr lang="pt-PT" sz="1900" kern="1200" dirty="0" err="1" smtClean="0"/>
            <a:t>plant</a:t>
          </a:r>
          <a:r>
            <a:rPr lang="pt-PT" sz="1900" kern="1200" dirty="0" smtClean="0"/>
            <a:t> </a:t>
          </a:r>
          <a:r>
            <a:rPr lang="pt-PT" sz="1900" kern="1200" dirty="0" err="1" smtClean="0"/>
            <a:t>needs</a:t>
          </a:r>
          <a:endParaRPr lang="pt-PT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t-PT" sz="1900" kern="1200"/>
        </a:p>
      </dsp:txBody>
      <dsp:txXfrm>
        <a:off x="6275215" y="2384210"/>
        <a:ext cx="1792959" cy="17929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3E6F5C-D84E-4662-9EF6-E5ACBFFDA795}">
      <dsp:nvSpPr>
        <dsp:cNvPr id="0" name=""/>
        <dsp:cNvSpPr/>
      </dsp:nvSpPr>
      <dsp:spPr>
        <a:xfrm>
          <a:off x="4042" y="1185714"/>
          <a:ext cx="1904523" cy="190452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38F7E3-2601-422B-B947-A244255FEB4A}">
      <dsp:nvSpPr>
        <dsp:cNvPr id="0" name=""/>
        <dsp:cNvSpPr/>
      </dsp:nvSpPr>
      <dsp:spPr>
        <a:xfrm>
          <a:off x="314081" y="2328428"/>
          <a:ext cx="1904523" cy="19045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100" kern="1200" dirty="0" smtClean="0"/>
            <a:t>Sensor</a:t>
          </a:r>
          <a:endParaRPr lang="pt-PT" sz="21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600" kern="1200" dirty="0" err="1" smtClean="0"/>
            <a:t>Measures</a:t>
          </a:r>
          <a:r>
            <a:rPr lang="pt-PT" sz="1600" kern="1200" dirty="0" smtClean="0"/>
            <a:t> </a:t>
          </a:r>
          <a:r>
            <a:rPr lang="pt-PT" sz="1600" kern="1200" dirty="0" err="1" smtClean="0"/>
            <a:t>the</a:t>
          </a:r>
          <a:r>
            <a:rPr lang="pt-PT" sz="1600" kern="1200" dirty="0" smtClean="0"/>
            <a:t> </a:t>
          </a:r>
          <a:r>
            <a:rPr lang="pt-PT" sz="1600" kern="1200" dirty="0" err="1" smtClean="0"/>
            <a:t>moisture</a:t>
          </a:r>
          <a:r>
            <a:rPr lang="pt-PT" sz="1600" kern="1200" dirty="0" smtClean="0"/>
            <a:t> </a:t>
          </a:r>
          <a:r>
            <a:rPr lang="pt-PT" sz="1600" kern="1200" dirty="0" err="1" smtClean="0"/>
            <a:t>value</a:t>
          </a:r>
          <a:endParaRPr lang="pt-PT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t-PT" sz="1600" kern="1200" dirty="0"/>
        </a:p>
      </dsp:txBody>
      <dsp:txXfrm>
        <a:off x="369863" y="2384210"/>
        <a:ext cx="1792959" cy="1792959"/>
      </dsp:txXfrm>
    </dsp:sp>
    <dsp:sp modelId="{C5586569-3585-4336-B9F2-FC5E6907F7C0}">
      <dsp:nvSpPr>
        <dsp:cNvPr id="0" name=""/>
        <dsp:cNvSpPr/>
      </dsp:nvSpPr>
      <dsp:spPr>
        <a:xfrm>
          <a:off x="2275419" y="1909161"/>
          <a:ext cx="366853" cy="4576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700" kern="1200"/>
        </a:p>
      </dsp:txBody>
      <dsp:txXfrm>
        <a:off x="2275419" y="2000687"/>
        <a:ext cx="256797" cy="274578"/>
      </dsp:txXfrm>
    </dsp:sp>
    <dsp:sp modelId="{6D0A3067-D887-4097-8EB7-A93722296DEF}">
      <dsp:nvSpPr>
        <dsp:cNvPr id="0" name=""/>
        <dsp:cNvSpPr/>
      </dsp:nvSpPr>
      <dsp:spPr>
        <a:xfrm>
          <a:off x="2956718" y="1185714"/>
          <a:ext cx="1904523" cy="190452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2901BC-EC8F-44E8-882C-7254D1B2E66E}">
      <dsp:nvSpPr>
        <dsp:cNvPr id="0" name=""/>
        <dsp:cNvSpPr/>
      </dsp:nvSpPr>
      <dsp:spPr>
        <a:xfrm>
          <a:off x="3225200" y="2328428"/>
          <a:ext cx="1904523" cy="19045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100" kern="1200" dirty="0" err="1" smtClean="0"/>
            <a:t>Arduino</a:t>
          </a:r>
          <a:endParaRPr lang="pt-PT" sz="21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600" kern="1200" dirty="0" smtClean="0"/>
            <a:t>Processes </a:t>
          </a:r>
          <a:r>
            <a:rPr lang="pt-PT" sz="1600" kern="1200" dirty="0" err="1" smtClean="0"/>
            <a:t>the</a:t>
          </a:r>
          <a:r>
            <a:rPr lang="pt-PT" sz="1600" kern="1200" dirty="0" smtClean="0"/>
            <a:t> </a:t>
          </a:r>
          <a:r>
            <a:rPr lang="pt-PT" sz="1600" kern="1200" dirty="0" err="1" smtClean="0"/>
            <a:t>information</a:t>
          </a:r>
          <a:endParaRPr lang="pt-PT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t-PT" sz="1600" kern="1200"/>
        </a:p>
      </dsp:txBody>
      <dsp:txXfrm>
        <a:off x="3280982" y="2384210"/>
        <a:ext cx="1792959" cy="1792959"/>
      </dsp:txXfrm>
    </dsp:sp>
    <dsp:sp modelId="{2B8758E5-E040-49A8-A77A-84F2AFF9835C}">
      <dsp:nvSpPr>
        <dsp:cNvPr id="0" name=""/>
        <dsp:cNvSpPr/>
      </dsp:nvSpPr>
      <dsp:spPr>
        <a:xfrm>
          <a:off x="5228095" y="1909161"/>
          <a:ext cx="366853" cy="4576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700" kern="1200"/>
        </a:p>
      </dsp:txBody>
      <dsp:txXfrm>
        <a:off x="5228095" y="2000687"/>
        <a:ext cx="256797" cy="274578"/>
      </dsp:txXfrm>
    </dsp:sp>
    <dsp:sp modelId="{22ECF1FB-0FF2-4C85-BCF7-E0F9EAF821CB}">
      <dsp:nvSpPr>
        <dsp:cNvPr id="0" name=""/>
        <dsp:cNvSpPr/>
      </dsp:nvSpPr>
      <dsp:spPr>
        <a:xfrm>
          <a:off x="5909394" y="1185714"/>
          <a:ext cx="1904523" cy="190452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706A4C-E835-445C-BE8A-19CF0D972B1B}">
      <dsp:nvSpPr>
        <dsp:cNvPr id="0" name=""/>
        <dsp:cNvSpPr/>
      </dsp:nvSpPr>
      <dsp:spPr>
        <a:xfrm>
          <a:off x="6219433" y="2328428"/>
          <a:ext cx="1904523" cy="19045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100" kern="1200" dirty="0" err="1" smtClean="0"/>
            <a:t>Water</a:t>
          </a:r>
          <a:r>
            <a:rPr lang="pt-PT" sz="2100" kern="1200" dirty="0" smtClean="0"/>
            <a:t> </a:t>
          </a:r>
          <a:r>
            <a:rPr lang="pt-PT" sz="2100" kern="1200" dirty="0" err="1" smtClean="0"/>
            <a:t>pump</a:t>
          </a:r>
          <a:r>
            <a:rPr lang="pt-PT" sz="2100" kern="1200" dirty="0" smtClean="0"/>
            <a:t> </a:t>
          </a:r>
          <a:r>
            <a:rPr lang="pt-PT" sz="2100" kern="1200" dirty="0" err="1" smtClean="0"/>
            <a:t>with</a:t>
          </a:r>
          <a:r>
            <a:rPr lang="pt-PT" sz="2100" kern="1200" dirty="0" smtClean="0"/>
            <a:t> </a:t>
          </a:r>
          <a:r>
            <a:rPr lang="pt-PT" sz="2100" kern="1200" dirty="0" err="1" smtClean="0"/>
            <a:t>drip</a:t>
          </a:r>
          <a:r>
            <a:rPr lang="pt-PT" sz="2100" kern="1200" dirty="0" smtClean="0"/>
            <a:t> </a:t>
          </a:r>
          <a:r>
            <a:rPr lang="pt-PT" sz="2100" kern="1200" dirty="0" err="1" smtClean="0"/>
            <a:t>drop</a:t>
          </a:r>
          <a:r>
            <a:rPr lang="pt-PT" sz="2100" kern="1200" dirty="0" smtClean="0"/>
            <a:t> </a:t>
          </a:r>
          <a:r>
            <a:rPr lang="pt-PT" sz="2100" kern="1200" dirty="0" err="1" smtClean="0"/>
            <a:t>system</a:t>
          </a:r>
          <a:endParaRPr lang="pt-PT" sz="21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600" kern="1200" dirty="0" err="1" smtClean="0"/>
            <a:t>Fulfill</a:t>
          </a:r>
          <a:r>
            <a:rPr lang="pt-PT" sz="1600" kern="1200" dirty="0" smtClean="0"/>
            <a:t> </a:t>
          </a:r>
          <a:r>
            <a:rPr lang="pt-PT" sz="1600" kern="1200" dirty="0" err="1" smtClean="0"/>
            <a:t>the</a:t>
          </a:r>
          <a:r>
            <a:rPr lang="pt-PT" sz="1600" kern="1200" dirty="0" smtClean="0"/>
            <a:t> </a:t>
          </a:r>
          <a:r>
            <a:rPr lang="pt-PT" sz="1600" kern="1200" dirty="0" err="1" smtClean="0"/>
            <a:t>plant</a:t>
          </a:r>
          <a:r>
            <a:rPr lang="pt-PT" sz="1600" kern="1200" dirty="0" smtClean="0"/>
            <a:t> </a:t>
          </a:r>
          <a:r>
            <a:rPr lang="pt-PT" sz="1600" kern="1200" dirty="0" err="1" smtClean="0"/>
            <a:t>needs</a:t>
          </a:r>
          <a:endParaRPr lang="pt-PT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t-PT" sz="1600" kern="1200"/>
        </a:p>
      </dsp:txBody>
      <dsp:txXfrm>
        <a:off x="6275215" y="2384210"/>
        <a:ext cx="1792959" cy="179295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F33C31-EEC0-43DF-B788-DF85631EEF7E}">
      <dsp:nvSpPr>
        <dsp:cNvPr id="0" name=""/>
        <dsp:cNvSpPr/>
      </dsp:nvSpPr>
      <dsp:spPr>
        <a:xfrm rot="10800000">
          <a:off x="975515" y="335"/>
          <a:ext cx="3011307" cy="86811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2813" tIns="144780" rIns="270256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3800" kern="1200" dirty="0" err="1" smtClean="0"/>
            <a:t>Low</a:t>
          </a:r>
          <a:endParaRPr lang="pt-PT" sz="3800" kern="1200" dirty="0"/>
        </a:p>
      </dsp:txBody>
      <dsp:txXfrm rot="10800000">
        <a:off x="1192543" y="335"/>
        <a:ext cx="2794279" cy="868112"/>
      </dsp:txXfrm>
    </dsp:sp>
    <dsp:sp modelId="{ED545BC1-E735-4176-8DA7-FBEFD54C1759}">
      <dsp:nvSpPr>
        <dsp:cNvPr id="0" name=""/>
        <dsp:cNvSpPr/>
      </dsp:nvSpPr>
      <dsp:spPr>
        <a:xfrm>
          <a:off x="541459" y="335"/>
          <a:ext cx="868112" cy="86811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D1559C-5086-4B14-85EA-32DED00F7B85}">
      <dsp:nvSpPr>
        <dsp:cNvPr id="0" name=""/>
        <dsp:cNvSpPr/>
      </dsp:nvSpPr>
      <dsp:spPr>
        <a:xfrm rot="10800000">
          <a:off x="975515" y="1127586"/>
          <a:ext cx="3011307" cy="86811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2813" tIns="144780" rIns="270256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3800" kern="1200" dirty="0" err="1" smtClean="0"/>
            <a:t>Medium</a:t>
          </a:r>
          <a:endParaRPr lang="pt-PT" sz="3800" kern="1200" dirty="0"/>
        </a:p>
      </dsp:txBody>
      <dsp:txXfrm rot="10800000">
        <a:off x="1192543" y="1127586"/>
        <a:ext cx="2794279" cy="868112"/>
      </dsp:txXfrm>
    </dsp:sp>
    <dsp:sp modelId="{E60F7C3F-CE73-4B9E-9E98-9DD64FDC485D}">
      <dsp:nvSpPr>
        <dsp:cNvPr id="0" name=""/>
        <dsp:cNvSpPr/>
      </dsp:nvSpPr>
      <dsp:spPr>
        <a:xfrm>
          <a:off x="541459" y="1127586"/>
          <a:ext cx="868112" cy="868112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247815-67D9-42AE-BAB5-2E428BE7981A}">
      <dsp:nvSpPr>
        <dsp:cNvPr id="0" name=""/>
        <dsp:cNvSpPr/>
      </dsp:nvSpPr>
      <dsp:spPr>
        <a:xfrm rot="10800000">
          <a:off x="975515" y="2254836"/>
          <a:ext cx="3011307" cy="86811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2813" tIns="144780" rIns="270256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3800" kern="1200" dirty="0" err="1" smtClean="0"/>
            <a:t>Good</a:t>
          </a:r>
          <a:endParaRPr lang="pt-PT" sz="3800" kern="1200" dirty="0"/>
        </a:p>
      </dsp:txBody>
      <dsp:txXfrm rot="10800000">
        <a:off x="1192543" y="2254836"/>
        <a:ext cx="2794279" cy="868112"/>
      </dsp:txXfrm>
    </dsp:sp>
    <dsp:sp modelId="{A659F058-0613-493B-9D90-DB840FA2497F}">
      <dsp:nvSpPr>
        <dsp:cNvPr id="0" name=""/>
        <dsp:cNvSpPr/>
      </dsp:nvSpPr>
      <dsp:spPr>
        <a:xfrm>
          <a:off x="541459" y="2254836"/>
          <a:ext cx="868112" cy="868112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2DDCE-2002-466C-9699-B6E67E0F0BBA}" type="datetimeFigureOut">
              <a:rPr lang="pt-PT" smtClean="0"/>
              <a:t>18/12/2014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F9C756-C947-43C8-A094-F61EA573E4C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34737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H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F9C756-C947-43C8-A094-F61EA573E4C5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15045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H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F9C756-C947-43C8-A094-F61EA573E4C5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3347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Polipropileno</a:t>
            </a:r>
            <a:r>
              <a:rPr lang="pt-PT" baseline="0" dirty="0" smtClean="0"/>
              <a:t> </a:t>
            </a:r>
            <a:r>
              <a:rPr lang="pt-PT" dirty="0" smtClean="0"/>
              <a:t>picotado,</a:t>
            </a:r>
            <a:r>
              <a:rPr lang="pt-PT" baseline="0" dirty="0" smtClean="0"/>
              <a:t> explicar montagem, mais transparente que o plástico normal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F9C756-C947-43C8-A094-F61EA573E4C5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40822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C 1º Salsa, hortelã, coentros, cogumelos</a:t>
            </a:r>
          </a:p>
          <a:p>
            <a:r>
              <a:rPr lang="pt-PT" dirty="0" smtClean="0"/>
              <a:t>2º cebolas, tomates, morangos, alho,</a:t>
            </a:r>
            <a:r>
              <a:rPr lang="pt-PT" baseline="0" dirty="0" smtClean="0"/>
              <a:t> malaguetas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F9C756-C947-43C8-A094-F61EA573E4C5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064801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C Apresentamos</a:t>
            </a:r>
            <a:r>
              <a:rPr lang="pt-PT" baseline="0" dirty="0" smtClean="0"/>
              <a:t> a ideia a várias pessoas, amigos e colegas, feedback positivo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F9C756-C947-43C8-A094-F61EA573E4C5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502502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C Apresentamos</a:t>
            </a:r>
            <a:r>
              <a:rPr lang="pt-PT" baseline="0" dirty="0" smtClean="0"/>
              <a:t> a ideia a várias pessoas, amigos e colegas, feedback positivo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F9C756-C947-43C8-A094-F61EA573E4C5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502502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C Apresentamos</a:t>
            </a:r>
            <a:r>
              <a:rPr lang="pt-PT" baseline="0" dirty="0" smtClean="0"/>
              <a:t> a ideia a várias pessoas, amigos e colegas, </a:t>
            </a:r>
            <a:r>
              <a:rPr lang="pt-PT" baseline="0" smtClean="0"/>
              <a:t>feedback positivo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F9C756-C947-43C8-A094-F61EA573E4C5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502502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H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F9C756-C947-43C8-A094-F61EA573E4C5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67997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C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F9C756-C947-43C8-A094-F61EA573E4C5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234704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C Produto</a:t>
            </a:r>
            <a:r>
              <a:rPr lang="pt-PT" baseline="0" dirty="0" smtClean="0"/>
              <a:t> entre varias categorias, jardinagem de topo e ponto entre o prato e a agricultura,   competição reduzida. Produtos competidores não apresentam o nível de automação, flexibilidade e design. </a:t>
            </a:r>
            <a:r>
              <a:rPr lang="pt-PT" baseline="0" dirty="0"/>
              <a:t> </a:t>
            </a:r>
            <a:r>
              <a:rPr lang="pt-PT" baseline="0" dirty="0" smtClean="0"/>
              <a:t>Preço parecido a estufas de topo não automatizadas e inferior a automatizadas.</a:t>
            </a:r>
          </a:p>
          <a:p>
            <a:pPr marL="171450" indent="-171450">
              <a:buFontTx/>
              <a:buChar char="-"/>
            </a:pPr>
            <a:r>
              <a:rPr lang="pt-PT" baseline="0" dirty="0" smtClean="0"/>
              <a:t>Bom produto! Potencial económico</a:t>
            </a:r>
          </a:p>
          <a:p>
            <a:pPr marL="171450" indent="-171450">
              <a:buFontTx/>
              <a:buChar char="-"/>
            </a:pPr>
            <a:endParaRPr lang="pt-PT" baseline="0" dirty="0" smtClean="0"/>
          </a:p>
          <a:p>
            <a:pPr marL="171450" indent="-171450">
              <a:buFontTx/>
              <a:buChar char="-"/>
            </a:pPr>
            <a:r>
              <a:rPr lang="pt-PT" baseline="0" dirty="0" smtClean="0"/>
              <a:t>- venda online, facilidade de acesso e menores custos, </a:t>
            </a:r>
            <a:r>
              <a:rPr lang="pt-PT" baseline="0" dirty="0" err="1" smtClean="0"/>
              <a:t>markting</a:t>
            </a:r>
            <a:r>
              <a:rPr lang="pt-PT" baseline="0" dirty="0" smtClean="0"/>
              <a:t> por passa a palavra</a:t>
            </a:r>
          </a:p>
          <a:p>
            <a:pPr marL="171450" indent="-171450">
              <a:buFontTx/>
              <a:buChar char="-"/>
            </a:pPr>
            <a:r>
              <a:rPr lang="pt-PT" baseline="0" dirty="0" smtClean="0"/>
              <a:t>- implementar </a:t>
            </a:r>
            <a:r>
              <a:rPr lang="pt-PT" baseline="0" dirty="0" err="1" smtClean="0"/>
              <a:t>fedback</a:t>
            </a:r>
            <a:r>
              <a:rPr lang="pt-PT" baseline="0" dirty="0" smtClean="0"/>
              <a:t> para os clientes através do nosso site</a:t>
            </a:r>
          </a:p>
          <a:p>
            <a:pPr marL="171450" indent="-171450">
              <a:buFontTx/>
              <a:buChar char="-"/>
            </a:pPr>
            <a:endParaRPr lang="pt-PT" baseline="0" dirty="0" smtClean="0"/>
          </a:p>
          <a:p>
            <a:pPr marL="171450" indent="-171450">
              <a:buFontTx/>
              <a:buChar char="-"/>
            </a:pPr>
            <a:endParaRPr lang="pt-PT" baseline="0" dirty="0" smtClean="0"/>
          </a:p>
          <a:p>
            <a:endParaRPr lang="pt-PT" baseline="0" dirty="0" smtClean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F9C756-C947-43C8-A094-F61EA573E4C5}" type="slidenum">
              <a:rPr lang="pt-PT" smtClean="0"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128113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H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F9C756-C947-43C8-A094-F61EA573E4C5}" type="slidenum">
              <a:rPr lang="pt-PT" smtClean="0"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86103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H </a:t>
            </a:r>
            <a:r>
              <a:rPr lang="pt-PT" dirty="0" err="1" smtClean="0"/>
              <a:t>Why:Explicar</a:t>
            </a:r>
            <a:r>
              <a:rPr lang="pt-PT" dirty="0" smtClean="0"/>
              <a:t> como ideia surgiu.</a:t>
            </a:r>
            <a:r>
              <a:rPr lang="pt-PT" baseline="0" dirty="0" smtClean="0"/>
              <a:t> Gap entre agricultura e a mesa, falta de espaços verdes, falta da cultura, ou por falta de espaço ou por falta de tempo, as pessoas não sabem de onde é que a comida vem.</a:t>
            </a:r>
          </a:p>
          <a:p>
            <a:endParaRPr lang="pt-PT" baseline="0" dirty="0" smtClean="0"/>
          </a:p>
          <a:p>
            <a:r>
              <a:rPr lang="pt-PT" baseline="0" dirty="0" smtClean="0"/>
              <a:t>Target: pessoas das áreas urbanas, adultos e jovens (adaptam se melhor novas </a:t>
            </a:r>
            <a:r>
              <a:rPr lang="pt-PT" baseline="0" dirty="0" err="1" smtClean="0"/>
              <a:t>tecn</a:t>
            </a:r>
            <a:r>
              <a:rPr lang="pt-PT" baseline="0" dirty="0" smtClean="0"/>
              <a:t>.), estilo de vida </a:t>
            </a:r>
            <a:r>
              <a:rPr lang="pt-PT" baseline="0" dirty="0" err="1" smtClean="0"/>
              <a:t>activo</a:t>
            </a:r>
            <a:r>
              <a:rPr lang="pt-PT" baseline="0" dirty="0" smtClean="0"/>
              <a:t> e sem possibilidades de ter uma horta em casa.</a:t>
            </a:r>
          </a:p>
          <a:p>
            <a:r>
              <a:rPr lang="pt-PT" baseline="0" dirty="0" smtClean="0"/>
              <a:t>Ajudar as pessoas que querem crescer a sua própria comida, apologistas de comida biológica</a:t>
            </a:r>
          </a:p>
          <a:p>
            <a:endParaRPr lang="pt-PT" baseline="0" dirty="0" smtClean="0"/>
          </a:p>
          <a:p>
            <a:r>
              <a:rPr lang="pt-PT" baseline="0" dirty="0" err="1" smtClean="0"/>
              <a:t>Whattoexp</a:t>
            </a:r>
            <a:r>
              <a:rPr lang="pt-PT" baseline="0" dirty="0" smtClean="0"/>
              <a:t>: aproxime a agricultura/natureza das pessoas, dinamizar um crescimento biológico, recuperar os hábitos de cultivo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F9C756-C947-43C8-A094-F61EA573E4C5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507888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mtClean="0"/>
              <a:t>C</a:t>
            </a:r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F9C756-C947-43C8-A094-F61EA573E4C5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894679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H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F9C756-C947-43C8-A094-F61EA573E4C5}" type="slidenum">
              <a:rPr lang="pt-PT" smtClean="0"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9063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C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F9C756-C947-43C8-A094-F61EA573E4C5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91715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H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F9C756-C947-43C8-A094-F61EA573E4C5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94430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C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F9C756-C947-43C8-A094-F61EA573E4C5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43361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H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F9C756-C947-43C8-A094-F61EA573E4C5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92915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C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F9C756-C947-43C8-A094-F61EA573E4C5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38512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F9C756-C947-43C8-A094-F61EA573E4C5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87249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H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F9C756-C947-43C8-A094-F61EA573E4C5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07972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E59F6-5C40-4AD7-8EE1-2C22780D8ADB}" type="datetime1">
              <a:rPr lang="en-US" smtClean="0"/>
              <a:t>12/18/2014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Técnico Lisboa                   Industrial Ecology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9BBDE-A61F-4BCD-A619-91D8C5DF3CB7}" type="datetime1">
              <a:rPr lang="en-US" smtClean="0"/>
              <a:t>12/18/2014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Técnico Lisboa                   Industrial Ecology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EDBA2-7B8E-4178-B6FA-DC2131D13612}" type="datetime1">
              <a:rPr lang="en-US" smtClean="0"/>
              <a:t>12/18/2014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Técnico Lisboa                   Industrial Ecology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A73D-F75C-4E98-9217-E076E7DC71ED}" type="datetime1">
              <a:rPr lang="en-US" smtClean="0"/>
              <a:t>12/18/2014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Técnico Lisboa                   Industrial Ecology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 com 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6B66A-9A97-45C4-9EC3-02A269B094C8}" type="datetime1">
              <a:rPr lang="en-US" smtClean="0"/>
              <a:t>12/18/2014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Técnico Lisboa                   Industrial Ecology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DE196-91FC-4CB7-B9E3-0818F170BDDA}" type="datetime1">
              <a:rPr lang="en-US" smtClean="0"/>
              <a:t>12/18/2014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Técnico Lisboa                   Industrial Ecology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18F35-3801-4DBE-B87A-112A1B920726}" type="datetime1">
              <a:rPr lang="en-US" smtClean="0"/>
              <a:t>12/18/2014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Técnico Lisboa                   Industrial Ecology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0086-E0BB-4693-A8F2-708563CBDF9C}" type="datetime1">
              <a:rPr lang="en-US" smtClean="0"/>
              <a:t>12/18/2014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Técnico Lisboa                   Industrial Ecology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B984-CCA7-4C68-B4B1-CD5C4A3C89EC}" type="datetime1">
              <a:rPr lang="en-US" smtClean="0"/>
              <a:t>12/18/2014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Técnico Lisboa                   Industrial Ecology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75C1C-8A30-4C49-8CE5-1A2C2863A27E}" type="datetime1">
              <a:rPr lang="en-US" smtClean="0"/>
              <a:t>12/18/2014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Técnico Lisboa                   Industrial Ecology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4921A-0B62-42FD-B4E3-8C6CF48C3E00}" type="datetime1">
              <a:rPr lang="en-US" smtClean="0"/>
              <a:t>12/18/2014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Técnico Lisboa                   Industrial Ecology 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DBE42-EF04-4663-9B16-156D8C711446}" type="datetime1">
              <a:rPr lang="en-US" smtClean="0"/>
              <a:t>12/18/2014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Técnico Lisboa                   Industrial Ecology 2014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81B53-BD90-4664-A6F1-63FB9AD415AD}" type="datetime1">
              <a:rPr lang="en-US" smtClean="0"/>
              <a:t>12/18/2014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Técnico Lisboa                   Industrial Ecology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7F30B-C76D-4FED-AAD7-D9CEF40D8775}" type="datetime1">
              <a:rPr lang="en-US" smtClean="0"/>
              <a:t>12/18/2014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Técnico Lisboa                   Industrial Ecology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DC141-5715-47B7-A765-52A48DDE32E6}" type="datetime1">
              <a:rPr lang="en-US" smtClean="0"/>
              <a:t>12/18/2014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Técnico Lisboa                   Industrial Ecology 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 dirty="0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7ADAF-5808-4474-9B92-D0421C532D89}" type="datetime1">
              <a:rPr lang="en-US" smtClean="0"/>
              <a:t>12/18/2014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Técnico Lisboa                   Industrial Ecology 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67C2F-DC64-4A32-9205-593FA9A0990E}" type="datetime1">
              <a:rPr lang="en-US" smtClean="0"/>
              <a:t>12/18/2014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 smtClean="0"/>
              <a:t>Técnico Lisboa                   Industrial Ecology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18732" y="2275933"/>
            <a:ext cx="8004770" cy="1646302"/>
          </a:xfrm>
        </p:spPr>
        <p:txBody>
          <a:bodyPr/>
          <a:lstStyle/>
          <a:p>
            <a:pPr algn="ctr"/>
            <a:r>
              <a:rPr lang="pt-PT" sz="2400" b="1" dirty="0" smtClean="0"/>
              <a:t>Design of a fully automated greenhouse for indoor use </a:t>
            </a:r>
            <a:endParaRPr lang="pt-PT" sz="2400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47564" y="3544647"/>
            <a:ext cx="7766936" cy="1096899"/>
          </a:xfrm>
        </p:spPr>
        <p:txBody>
          <a:bodyPr>
            <a:normAutofit/>
          </a:bodyPr>
          <a:lstStyle/>
          <a:p>
            <a:endParaRPr lang="pt-PT" sz="2000" cap="small" dirty="0" smtClean="0"/>
          </a:p>
          <a:p>
            <a:pPr algn="ctr"/>
            <a:r>
              <a:rPr lang="en-US" sz="2000" b="1" dirty="0"/>
              <a:t>Experimental Methods in Energy and Environment 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34850" y="5234067"/>
            <a:ext cx="26916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1400" cap="small" dirty="0" smtClean="0">
                <a:solidFill>
                  <a:schemeClr val="bg1">
                    <a:lumMod val="50000"/>
                  </a:schemeClr>
                </a:solidFill>
              </a:rPr>
              <a:t>Hugo Martins		69864</a:t>
            </a:r>
          </a:p>
          <a:p>
            <a:pPr>
              <a:lnSpc>
                <a:spcPct val="150000"/>
              </a:lnSpc>
            </a:pPr>
            <a:r>
              <a:rPr lang="pt-PT" sz="1400" cap="small" dirty="0" smtClean="0">
                <a:solidFill>
                  <a:schemeClr val="bg1">
                    <a:lumMod val="50000"/>
                  </a:schemeClr>
                </a:solidFill>
              </a:rPr>
              <a:t>Afonso Cunha 		70386 </a:t>
            </a:r>
            <a:endParaRPr lang="pt-PT" sz="1400" cap="small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692" y="1092820"/>
            <a:ext cx="8122275" cy="239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9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 err="1" smtClean="0"/>
              <a:t>Our</a:t>
            </a:r>
            <a:r>
              <a:rPr lang="pt-PT" b="1" dirty="0" smtClean="0"/>
              <a:t> </a:t>
            </a:r>
            <a:r>
              <a:rPr lang="pt-PT" b="1" dirty="0" err="1"/>
              <a:t>prototype</a:t>
            </a:r>
            <a:endParaRPr lang="pt-PT" b="1" dirty="0"/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450761" y="6350458"/>
            <a:ext cx="11741239" cy="365125"/>
          </a:xfrm>
        </p:spPr>
        <p:txBody>
          <a:bodyPr/>
          <a:lstStyle/>
          <a:p>
            <a:r>
              <a:rPr lang="pt-PT" sz="1200" cap="small" dirty="0" smtClean="0"/>
              <a:t>Técnico Lisboa 																		                    </a:t>
            </a:r>
            <a:r>
              <a:rPr lang="pt-PT" sz="1200" cap="small" dirty="0"/>
              <a:t> </a:t>
            </a:r>
            <a:r>
              <a:rPr lang="pt-PT" sz="1200" cap="small" dirty="0" smtClean="0"/>
              <a:t>  </a:t>
            </a:r>
            <a:r>
              <a:rPr lang="en-US" sz="1200" b="1" dirty="0" smtClean="0">
                <a:solidFill>
                  <a:schemeClr val="bg1"/>
                </a:solidFill>
              </a:rPr>
              <a:t>MEEA </a:t>
            </a:r>
            <a:r>
              <a:rPr lang="pt-PT" sz="1200" cap="small" dirty="0">
                <a:solidFill>
                  <a:schemeClr val="bg1"/>
                </a:solidFill>
              </a:rPr>
              <a:t>2014</a:t>
            </a:r>
            <a:endParaRPr lang="en-US" sz="1200" cap="small" dirty="0">
              <a:solidFill>
                <a:schemeClr val="bg1"/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505" y="1936449"/>
            <a:ext cx="6470325" cy="293110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3391054" y="5119105"/>
            <a:ext cx="3169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4000" dirty="0" err="1" smtClean="0">
                <a:solidFill>
                  <a:schemeClr val="accent1"/>
                </a:solidFill>
              </a:rPr>
              <a:t>Structure</a:t>
            </a:r>
            <a:endParaRPr lang="pt-PT" sz="4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3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 err="1" smtClean="0"/>
              <a:t>Our</a:t>
            </a:r>
            <a:r>
              <a:rPr lang="pt-PT" b="1" dirty="0" smtClean="0"/>
              <a:t> </a:t>
            </a:r>
            <a:r>
              <a:rPr lang="pt-PT" b="1" dirty="0" err="1"/>
              <a:t>prototype</a:t>
            </a:r>
            <a:endParaRPr lang="pt-PT" b="1" dirty="0"/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450761" y="6350458"/>
            <a:ext cx="11741239" cy="365125"/>
          </a:xfrm>
        </p:spPr>
        <p:txBody>
          <a:bodyPr/>
          <a:lstStyle/>
          <a:p>
            <a:r>
              <a:rPr lang="pt-PT" sz="1200" cap="small" dirty="0" smtClean="0"/>
              <a:t>Técnico Lisboa 																		                    </a:t>
            </a:r>
            <a:r>
              <a:rPr lang="pt-PT" sz="1200" cap="small" dirty="0"/>
              <a:t> </a:t>
            </a:r>
            <a:r>
              <a:rPr lang="pt-PT" sz="1200" cap="small" dirty="0" smtClean="0"/>
              <a:t>  </a:t>
            </a:r>
            <a:r>
              <a:rPr lang="en-US" sz="1200" b="1" dirty="0" smtClean="0">
                <a:solidFill>
                  <a:schemeClr val="bg1"/>
                </a:solidFill>
              </a:rPr>
              <a:t>MEEA </a:t>
            </a:r>
            <a:r>
              <a:rPr lang="pt-PT" sz="1200" cap="small" dirty="0">
                <a:solidFill>
                  <a:schemeClr val="bg1"/>
                </a:solidFill>
              </a:rPr>
              <a:t>2014</a:t>
            </a:r>
            <a:endParaRPr lang="en-US" sz="1200" cap="small" dirty="0">
              <a:solidFill>
                <a:schemeClr val="bg1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829" y="1930400"/>
            <a:ext cx="6483678" cy="2937155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3391054" y="5119105"/>
            <a:ext cx="3169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4000" dirty="0" err="1" smtClean="0">
                <a:solidFill>
                  <a:schemeClr val="accent1"/>
                </a:solidFill>
              </a:rPr>
              <a:t>Structure</a:t>
            </a:r>
            <a:endParaRPr lang="pt-PT" sz="4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0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 err="1" smtClean="0"/>
              <a:t>Our</a:t>
            </a:r>
            <a:r>
              <a:rPr lang="pt-PT" b="1" dirty="0" smtClean="0"/>
              <a:t> </a:t>
            </a:r>
            <a:r>
              <a:rPr lang="pt-PT" b="1" dirty="0" err="1"/>
              <a:t>prototype</a:t>
            </a:r>
            <a:endParaRPr lang="pt-PT" b="1" dirty="0"/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450761" y="6350458"/>
            <a:ext cx="11741239" cy="365125"/>
          </a:xfrm>
        </p:spPr>
        <p:txBody>
          <a:bodyPr/>
          <a:lstStyle/>
          <a:p>
            <a:r>
              <a:rPr lang="pt-PT" sz="1200" cap="small" dirty="0" smtClean="0"/>
              <a:t>Técnico Lisboa 																		                    </a:t>
            </a:r>
            <a:r>
              <a:rPr lang="pt-PT" sz="1200" cap="small" dirty="0"/>
              <a:t> </a:t>
            </a:r>
            <a:r>
              <a:rPr lang="pt-PT" sz="1200" cap="small" dirty="0" smtClean="0"/>
              <a:t>  </a:t>
            </a:r>
            <a:r>
              <a:rPr lang="en-US" sz="1200" b="1" dirty="0" smtClean="0">
                <a:solidFill>
                  <a:schemeClr val="bg1"/>
                </a:solidFill>
              </a:rPr>
              <a:t>MEEA </a:t>
            </a:r>
            <a:r>
              <a:rPr lang="pt-PT" sz="1200" cap="small" dirty="0">
                <a:solidFill>
                  <a:schemeClr val="bg1"/>
                </a:solidFill>
              </a:rPr>
              <a:t>2014</a:t>
            </a:r>
            <a:endParaRPr lang="en-US" sz="1200" cap="small" dirty="0">
              <a:solidFill>
                <a:schemeClr val="bg1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51" y="1930400"/>
            <a:ext cx="6462034" cy="2927350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3391054" y="5119105"/>
            <a:ext cx="3169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4000" dirty="0" err="1" smtClean="0">
                <a:solidFill>
                  <a:schemeClr val="accent1"/>
                </a:solidFill>
              </a:rPr>
              <a:t>Structure</a:t>
            </a:r>
            <a:endParaRPr lang="pt-PT" sz="4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30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 err="1" smtClean="0"/>
              <a:t>Our</a:t>
            </a:r>
            <a:r>
              <a:rPr lang="pt-PT" b="1" dirty="0" smtClean="0"/>
              <a:t> </a:t>
            </a:r>
            <a:r>
              <a:rPr lang="pt-PT" b="1" dirty="0" err="1"/>
              <a:t>prototype</a:t>
            </a:r>
            <a:endParaRPr lang="pt-PT" b="1" dirty="0"/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450761" y="6350458"/>
            <a:ext cx="11741239" cy="365125"/>
          </a:xfrm>
        </p:spPr>
        <p:txBody>
          <a:bodyPr/>
          <a:lstStyle/>
          <a:p>
            <a:r>
              <a:rPr lang="pt-PT" sz="1200" cap="small" dirty="0" smtClean="0"/>
              <a:t>Técnico Lisboa 																		                    </a:t>
            </a:r>
            <a:r>
              <a:rPr lang="pt-PT" sz="1200" cap="small" dirty="0"/>
              <a:t> </a:t>
            </a:r>
            <a:r>
              <a:rPr lang="pt-PT" sz="1200" cap="small" dirty="0" smtClean="0"/>
              <a:t>  </a:t>
            </a:r>
            <a:r>
              <a:rPr lang="en-US" sz="1200" b="1" dirty="0" smtClean="0">
                <a:solidFill>
                  <a:schemeClr val="bg1"/>
                </a:solidFill>
              </a:rPr>
              <a:t>MEEA </a:t>
            </a:r>
            <a:r>
              <a:rPr lang="pt-PT" sz="1200" cap="small" dirty="0">
                <a:solidFill>
                  <a:schemeClr val="bg1"/>
                </a:solidFill>
              </a:rPr>
              <a:t>2014</a:t>
            </a:r>
            <a:endParaRPr lang="en-US" sz="1200" cap="small" dirty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0" t="4181" r="20000" b="5487"/>
          <a:stretch/>
        </p:blipFill>
        <p:spPr>
          <a:xfrm>
            <a:off x="2907409" y="1709807"/>
            <a:ext cx="4136515" cy="3505330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3391052" y="5428854"/>
            <a:ext cx="3169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4000" dirty="0" err="1" smtClean="0">
                <a:solidFill>
                  <a:schemeClr val="accent1"/>
                </a:solidFill>
              </a:rPr>
              <a:t>Structure</a:t>
            </a:r>
            <a:endParaRPr lang="pt-PT" sz="4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97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 err="1" smtClean="0"/>
              <a:t>Our</a:t>
            </a:r>
            <a:r>
              <a:rPr lang="pt-PT" b="1" dirty="0" smtClean="0"/>
              <a:t> </a:t>
            </a:r>
            <a:r>
              <a:rPr lang="pt-PT" b="1" dirty="0" err="1"/>
              <a:t>prototype</a:t>
            </a:r>
            <a:endParaRPr lang="pt-PT" b="1" dirty="0"/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450761" y="6350458"/>
            <a:ext cx="11741239" cy="365125"/>
          </a:xfrm>
        </p:spPr>
        <p:txBody>
          <a:bodyPr/>
          <a:lstStyle/>
          <a:p>
            <a:r>
              <a:rPr lang="pt-PT" sz="1200" cap="small" dirty="0" smtClean="0"/>
              <a:t>Técnico Lisboa 																		                    </a:t>
            </a:r>
            <a:r>
              <a:rPr lang="pt-PT" sz="1200" cap="small" dirty="0"/>
              <a:t> </a:t>
            </a:r>
            <a:r>
              <a:rPr lang="pt-PT" sz="1200" cap="small" dirty="0" smtClean="0"/>
              <a:t>  </a:t>
            </a:r>
            <a:r>
              <a:rPr lang="en-US" sz="1200" b="1" dirty="0" smtClean="0">
                <a:solidFill>
                  <a:schemeClr val="bg1"/>
                </a:solidFill>
              </a:rPr>
              <a:t>MEEA </a:t>
            </a:r>
            <a:r>
              <a:rPr lang="pt-PT" sz="1200" cap="small" dirty="0">
                <a:solidFill>
                  <a:schemeClr val="bg1"/>
                </a:solidFill>
              </a:rPr>
              <a:t>2014</a:t>
            </a:r>
            <a:endParaRPr lang="en-US" sz="1200" cap="small" dirty="0">
              <a:solidFill>
                <a:schemeClr val="bg1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3391052" y="5489886"/>
            <a:ext cx="3169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4000" dirty="0" err="1" smtClean="0">
                <a:solidFill>
                  <a:schemeClr val="accent1"/>
                </a:solidFill>
              </a:rPr>
              <a:t>Structure</a:t>
            </a:r>
            <a:endParaRPr lang="pt-PT" sz="4000" dirty="0">
              <a:solidFill>
                <a:schemeClr val="accent1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980" y="1270000"/>
            <a:ext cx="4267372" cy="426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24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 err="1" smtClean="0"/>
              <a:t>Our</a:t>
            </a:r>
            <a:r>
              <a:rPr lang="pt-PT" b="1" dirty="0" smtClean="0"/>
              <a:t> </a:t>
            </a:r>
            <a:r>
              <a:rPr lang="pt-PT" b="1" dirty="0" err="1"/>
              <a:t>prototype</a:t>
            </a:r>
            <a:endParaRPr lang="pt-PT" b="1" dirty="0"/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450761" y="6350458"/>
            <a:ext cx="11741239" cy="365125"/>
          </a:xfrm>
        </p:spPr>
        <p:txBody>
          <a:bodyPr/>
          <a:lstStyle/>
          <a:p>
            <a:r>
              <a:rPr lang="pt-PT" sz="1200" cap="small" dirty="0" smtClean="0"/>
              <a:t>Técnico Lisboa 																		                    </a:t>
            </a:r>
            <a:r>
              <a:rPr lang="pt-PT" sz="1200" cap="small" dirty="0"/>
              <a:t> </a:t>
            </a:r>
            <a:r>
              <a:rPr lang="pt-PT" sz="1200" cap="small" dirty="0" smtClean="0"/>
              <a:t>  </a:t>
            </a:r>
            <a:r>
              <a:rPr lang="en-US" sz="1200" b="1" dirty="0" smtClean="0">
                <a:solidFill>
                  <a:schemeClr val="bg1"/>
                </a:solidFill>
              </a:rPr>
              <a:t>MEEA </a:t>
            </a:r>
            <a:r>
              <a:rPr lang="pt-PT" sz="1200" cap="small" dirty="0">
                <a:solidFill>
                  <a:schemeClr val="bg1"/>
                </a:solidFill>
              </a:rPr>
              <a:t>2014</a:t>
            </a:r>
            <a:endParaRPr lang="en-US" sz="1200" cap="small" dirty="0">
              <a:solidFill>
                <a:schemeClr val="bg1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3391054" y="5524500"/>
            <a:ext cx="3169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4000" dirty="0" err="1" smtClean="0">
                <a:solidFill>
                  <a:schemeClr val="accent1"/>
                </a:solidFill>
              </a:rPr>
              <a:t>Structure</a:t>
            </a:r>
            <a:endParaRPr lang="pt-PT" sz="4000" dirty="0">
              <a:solidFill>
                <a:schemeClr val="accent1"/>
              </a:solidFill>
            </a:endParaRPr>
          </a:p>
        </p:txBody>
      </p:sp>
      <p:pic>
        <p:nvPicPr>
          <p:cNvPr id="3" name="video_render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0126" y="1507750"/>
            <a:ext cx="7883876" cy="361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68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 err="1" smtClean="0"/>
              <a:t>You</a:t>
            </a:r>
            <a:r>
              <a:rPr lang="pt-PT" b="1" dirty="0" smtClean="0"/>
              <a:t> can </a:t>
            </a:r>
            <a:r>
              <a:rPr lang="pt-PT" b="1" dirty="0" err="1" smtClean="0"/>
              <a:t>grow</a:t>
            </a:r>
            <a:endParaRPr lang="pt-PT" b="1" dirty="0"/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450761" y="6350458"/>
            <a:ext cx="11741239" cy="365125"/>
          </a:xfrm>
        </p:spPr>
        <p:txBody>
          <a:bodyPr/>
          <a:lstStyle/>
          <a:p>
            <a:r>
              <a:rPr lang="pt-PT" sz="1200" cap="small" dirty="0" smtClean="0"/>
              <a:t>Técnico Lisboa 																		                    </a:t>
            </a:r>
            <a:r>
              <a:rPr lang="pt-PT" sz="1200" cap="small" dirty="0"/>
              <a:t> </a:t>
            </a:r>
            <a:r>
              <a:rPr lang="pt-PT" sz="1200" cap="small" dirty="0" smtClean="0"/>
              <a:t>  </a:t>
            </a:r>
            <a:r>
              <a:rPr lang="en-US" sz="1200" b="1" dirty="0" smtClean="0">
                <a:solidFill>
                  <a:schemeClr val="bg1"/>
                </a:solidFill>
              </a:rPr>
              <a:t>MEEA </a:t>
            </a:r>
            <a:r>
              <a:rPr lang="pt-PT" sz="1200" cap="small" dirty="0">
                <a:solidFill>
                  <a:schemeClr val="bg1"/>
                </a:solidFill>
              </a:rPr>
              <a:t>2014</a:t>
            </a:r>
            <a:endParaRPr lang="en-US" sz="1200" cap="small" dirty="0">
              <a:solidFill>
                <a:schemeClr val="bg1"/>
              </a:solidFill>
            </a:endParaRPr>
          </a:p>
        </p:txBody>
      </p:sp>
      <p:sp>
        <p:nvSpPr>
          <p:cNvPr id="6" name="Marcador de Posição de Conteúdo 5"/>
          <p:cNvSpPr>
            <a:spLocks noGrp="1"/>
          </p:cNvSpPr>
          <p:nvPr>
            <p:ph idx="1"/>
          </p:nvPr>
        </p:nvSpPr>
        <p:spPr>
          <a:xfrm>
            <a:off x="677334" y="1166868"/>
            <a:ext cx="8596668" cy="436817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pt-PT" dirty="0" smtClean="0"/>
          </a:p>
          <a:p>
            <a:pPr>
              <a:lnSpc>
                <a:spcPct val="150000"/>
              </a:lnSpc>
            </a:pPr>
            <a:r>
              <a:rPr lang="pt-PT" sz="2400" dirty="0" err="1" smtClean="0"/>
              <a:t>Example</a:t>
            </a:r>
            <a:r>
              <a:rPr lang="pt-PT" sz="2400" dirty="0" smtClean="0"/>
              <a:t> (40</a:t>
            </a:r>
            <a:r>
              <a:rPr lang="pt-PT" dirty="0" smtClean="0"/>
              <a:t>cm</a:t>
            </a:r>
            <a:r>
              <a:rPr lang="pt-PT" sz="2400" dirty="0" smtClean="0"/>
              <a:t>x40</a:t>
            </a:r>
            <a:r>
              <a:rPr lang="pt-PT" dirty="0" smtClean="0"/>
              <a:t>cm</a:t>
            </a:r>
            <a:r>
              <a:rPr lang="pt-PT" sz="2400" dirty="0" smtClean="0"/>
              <a:t>x40</a:t>
            </a:r>
            <a:r>
              <a:rPr lang="pt-PT" dirty="0" smtClean="0"/>
              <a:t>cm</a:t>
            </a:r>
            <a:r>
              <a:rPr lang="pt-PT" sz="2400" dirty="0" smtClean="0"/>
              <a:t>)</a:t>
            </a:r>
          </a:p>
          <a:p>
            <a:pPr lvl="1">
              <a:lnSpc>
                <a:spcPct val="150000"/>
              </a:lnSpc>
            </a:pPr>
            <a:r>
              <a:rPr lang="pt-PT" sz="2000" dirty="0" err="1" smtClean="0"/>
              <a:t>Herbs</a:t>
            </a:r>
            <a:r>
              <a:rPr lang="pt-PT" sz="2000" dirty="0" smtClean="0"/>
              <a:t> </a:t>
            </a:r>
            <a:r>
              <a:rPr lang="pt-PT" sz="2000" dirty="0" err="1" smtClean="0"/>
              <a:t>and</a:t>
            </a:r>
            <a:r>
              <a:rPr lang="pt-PT" sz="2000" dirty="0" smtClean="0"/>
              <a:t> </a:t>
            </a:r>
            <a:r>
              <a:rPr lang="pt-PT" sz="2000" dirty="0" err="1" smtClean="0"/>
              <a:t>spices</a:t>
            </a:r>
            <a:endParaRPr lang="pt-PT" sz="2000" dirty="0"/>
          </a:p>
          <a:p>
            <a:pPr>
              <a:lnSpc>
                <a:spcPct val="150000"/>
              </a:lnSpc>
            </a:pPr>
            <a:r>
              <a:rPr lang="pt-PT" sz="2200" dirty="0" err="1" smtClean="0"/>
              <a:t>Example</a:t>
            </a:r>
            <a:r>
              <a:rPr lang="pt-PT" sz="2200" dirty="0" smtClean="0"/>
              <a:t> (80</a:t>
            </a:r>
            <a:r>
              <a:rPr lang="pt-PT" dirty="0" smtClean="0"/>
              <a:t>cm</a:t>
            </a:r>
            <a:r>
              <a:rPr lang="pt-PT" sz="2200" dirty="0" smtClean="0"/>
              <a:t>x80</a:t>
            </a:r>
            <a:r>
              <a:rPr lang="pt-PT" dirty="0" smtClean="0"/>
              <a:t>cm</a:t>
            </a:r>
            <a:r>
              <a:rPr lang="pt-PT" sz="2200" dirty="0" smtClean="0"/>
              <a:t>x40</a:t>
            </a:r>
            <a:r>
              <a:rPr lang="pt-PT" dirty="0" smtClean="0"/>
              <a:t>cm</a:t>
            </a:r>
            <a:r>
              <a:rPr lang="pt-PT" sz="2200" dirty="0" smtClean="0"/>
              <a:t>)</a:t>
            </a:r>
          </a:p>
          <a:p>
            <a:pPr lvl="1">
              <a:lnSpc>
                <a:spcPct val="150000"/>
              </a:lnSpc>
            </a:pPr>
            <a:r>
              <a:rPr lang="pt-PT" sz="2000" dirty="0" err="1" smtClean="0"/>
              <a:t>Small</a:t>
            </a:r>
            <a:r>
              <a:rPr lang="pt-PT" sz="2000" dirty="0" smtClean="0"/>
              <a:t> </a:t>
            </a:r>
            <a:r>
              <a:rPr lang="pt-PT" sz="2000" dirty="0" err="1" smtClean="0"/>
              <a:t>vegetables</a:t>
            </a:r>
            <a:r>
              <a:rPr lang="pt-PT" sz="2000" dirty="0" smtClean="0"/>
              <a:t>, </a:t>
            </a:r>
            <a:r>
              <a:rPr lang="pt-PT" sz="2000" dirty="0" err="1" smtClean="0"/>
              <a:t>fruit</a:t>
            </a:r>
            <a:r>
              <a:rPr lang="pt-PT" sz="2000" dirty="0" smtClean="0"/>
              <a:t>...</a:t>
            </a:r>
            <a:endParaRPr lang="pt-PT" sz="1800" dirty="0"/>
          </a:p>
          <a:p>
            <a:pPr lvl="1">
              <a:lnSpc>
                <a:spcPct val="150000"/>
              </a:lnSpc>
            </a:pPr>
            <a:endParaRPr lang="pt-PT" sz="2000" dirty="0" smtClean="0"/>
          </a:p>
          <a:p>
            <a:pPr lvl="1">
              <a:lnSpc>
                <a:spcPct val="150000"/>
              </a:lnSpc>
            </a:pPr>
            <a:endParaRPr lang="pt-PT" sz="2000" dirty="0"/>
          </a:p>
          <a:p>
            <a:pPr lvl="1">
              <a:lnSpc>
                <a:spcPct val="150000"/>
              </a:lnSpc>
            </a:pPr>
            <a:endParaRPr lang="pt-PT" sz="2000" dirty="0" smtClean="0"/>
          </a:p>
          <a:p>
            <a:pPr lvl="1">
              <a:lnSpc>
                <a:spcPct val="150000"/>
              </a:lnSpc>
            </a:pPr>
            <a:endParaRPr lang="pt-PT" sz="2000" dirty="0"/>
          </a:p>
          <a:p>
            <a:pPr lvl="1">
              <a:lnSpc>
                <a:spcPct val="150000"/>
              </a:lnSpc>
            </a:pPr>
            <a:endParaRPr lang="pt-PT" sz="2000" dirty="0" smtClean="0"/>
          </a:p>
          <a:p>
            <a:pPr lvl="1">
              <a:lnSpc>
                <a:spcPct val="150000"/>
              </a:lnSpc>
            </a:pPr>
            <a:endParaRPr lang="pt-PT" sz="2000" dirty="0"/>
          </a:p>
          <a:p>
            <a:pPr lvl="1">
              <a:lnSpc>
                <a:spcPct val="150000"/>
              </a:lnSpc>
            </a:pPr>
            <a:endParaRPr lang="pt-PT" sz="2000" dirty="0" smtClean="0"/>
          </a:p>
          <a:p>
            <a:pPr lvl="1">
              <a:lnSpc>
                <a:spcPct val="150000"/>
              </a:lnSpc>
            </a:pPr>
            <a:endParaRPr lang="pt-PT" sz="2000" dirty="0"/>
          </a:p>
          <a:p>
            <a:pPr lvl="1">
              <a:lnSpc>
                <a:spcPct val="150000"/>
              </a:lnSpc>
            </a:pPr>
            <a:endParaRPr lang="pt-PT" sz="2000" dirty="0" smtClean="0"/>
          </a:p>
          <a:p>
            <a:pPr lvl="1">
              <a:lnSpc>
                <a:spcPct val="150000"/>
              </a:lnSpc>
            </a:pPr>
            <a:endParaRPr lang="pt-PT" sz="2000" dirty="0"/>
          </a:p>
          <a:p>
            <a:pPr lvl="1">
              <a:lnSpc>
                <a:spcPct val="150000"/>
              </a:lnSpc>
            </a:pPr>
            <a:endParaRPr lang="pt-PT" sz="2000" dirty="0" smtClean="0"/>
          </a:p>
          <a:p>
            <a:pPr lvl="1">
              <a:lnSpc>
                <a:spcPct val="150000"/>
              </a:lnSpc>
            </a:pPr>
            <a:endParaRPr lang="pt-PT" sz="2000" dirty="0"/>
          </a:p>
          <a:p>
            <a:pPr lvl="1">
              <a:lnSpc>
                <a:spcPct val="150000"/>
              </a:lnSpc>
            </a:pPr>
            <a:endParaRPr lang="pt-PT" sz="2000" dirty="0" smtClean="0"/>
          </a:p>
          <a:p>
            <a:pPr lvl="1">
              <a:lnSpc>
                <a:spcPct val="150000"/>
              </a:lnSpc>
            </a:pPr>
            <a:endParaRPr lang="pt-PT" sz="2000" dirty="0"/>
          </a:p>
          <a:p>
            <a:pPr lvl="1">
              <a:lnSpc>
                <a:spcPct val="150000"/>
              </a:lnSpc>
            </a:pPr>
            <a:endParaRPr lang="pt-PT" sz="2000" dirty="0" smtClean="0"/>
          </a:p>
          <a:p>
            <a:pPr lvl="1">
              <a:lnSpc>
                <a:spcPct val="150000"/>
              </a:lnSpc>
            </a:pPr>
            <a:endParaRPr lang="pt-PT" sz="2000" dirty="0"/>
          </a:p>
          <a:p>
            <a:pPr lvl="1">
              <a:lnSpc>
                <a:spcPct val="150000"/>
              </a:lnSpc>
            </a:pPr>
            <a:endParaRPr lang="pt-PT" sz="2000" dirty="0" smtClean="0"/>
          </a:p>
          <a:p>
            <a:pPr lvl="1">
              <a:lnSpc>
                <a:spcPct val="150000"/>
              </a:lnSpc>
            </a:pPr>
            <a:endParaRPr lang="pt-PT" sz="2000" dirty="0"/>
          </a:p>
          <a:p>
            <a:pPr lvl="1">
              <a:lnSpc>
                <a:spcPct val="150000"/>
              </a:lnSpc>
            </a:pPr>
            <a:endParaRPr lang="pt-PT" sz="2000" dirty="0" smtClean="0"/>
          </a:p>
          <a:p>
            <a:pPr lvl="1">
              <a:lnSpc>
                <a:spcPct val="150000"/>
              </a:lnSpc>
            </a:pPr>
            <a:endParaRPr lang="pt-PT" sz="2000" dirty="0"/>
          </a:p>
          <a:p>
            <a:pPr lvl="1">
              <a:lnSpc>
                <a:spcPct val="150000"/>
              </a:lnSpc>
            </a:pPr>
            <a:endParaRPr lang="pt-PT" sz="2000" dirty="0" smtClean="0"/>
          </a:p>
          <a:p>
            <a:pPr lvl="1">
              <a:lnSpc>
                <a:spcPct val="150000"/>
              </a:lnSpc>
            </a:pPr>
            <a:endParaRPr lang="pt-PT" sz="2000" dirty="0"/>
          </a:p>
          <a:p>
            <a:pPr lvl="1">
              <a:lnSpc>
                <a:spcPct val="150000"/>
              </a:lnSpc>
            </a:pPr>
            <a:endParaRPr lang="pt-PT" sz="2000" dirty="0" smtClean="0"/>
          </a:p>
          <a:p>
            <a:pPr marL="457200" lvl="1" indent="0">
              <a:lnSpc>
                <a:spcPct val="150000"/>
              </a:lnSpc>
              <a:buNone/>
            </a:pPr>
            <a:endParaRPr lang="pt-PT" sz="2000" dirty="0" smtClean="0"/>
          </a:p>
        </p:txBody>
      </p:sp>
      <p:sp>
        <p:nvSpPr>
          <p:cNvPr id="8" name="Marcador de Posição de Conteúdo 5"/>
          <p:cNvSpPr>
            <a:spLocks noGrp="1"/>
          </p:cNvSpPr>
          <p:nvPr>
            <p:ph idx="1"/>
          </p:nvPr>
        </p:nvSpPr>
        <p:spPr>
          <a:xfrm>
            <a:off x="677334" y="3595229"/>
            <a:ext cx="8596668" cy="436817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pt-PT" dirty="0" smtClean="0"/>
          </a:p>
          <a:p>
            <a:pPr>
              <a:lnSpc>
                <a:spcPct val="150000"/>
              </a:lnSpc>
            </a:pPr>
            <a:r>
              <a:rPr lang="pt-PT" sz="2200" dirty="0" err="1" smtClean="0"/>
              <a:t>Example</a:t>
            </a:r>
            <a:r>
              <a:rPr lang="pt-PT" sz="2200" dirty="0" smtClean="0"/>
              <a:t> (</a:t>
            </a:r>
            <a:r>
              <a:rPr lang="pt-PT" sz="2200" dirty="0" err="1" smtClean="0"/>
              <a:t>bxhxl</a:t>
            </a:r>
            <a:r>
              <a:rPr lang="pt-PT" sz="2200" dirty="0" smtClean="0"/>
              <a:t>)</a:t>
            </a:r>
          </a:p>
          <a:p>
            <a:pPr lvl="1">
              <a:lnSpc>
                <a:spcPct val="150000"/>
              </a:lnSpc>
            </a:pPr>
            <a:r>
              <a:rPr lang="pt-PT" sz="1800" dirty="0" err="1" smtClean="0"/>
              <a:t>Everything</a:t>
            </a:r>
            <a:r>
              <a:rPr lang="pt-PT" sz="1800" dirty="0" smtClean="0"/>
              <a:t> </a:t>
            </a:r>
            <a:r>
              <a:rPr lang="pt-PT" sz="1800" dirty="0" err="1" smtClean="0"/>
              <a:t>you</a:t>
            </a:r>
            <a:r>
              <a:rPr lang="pt-PT" sz="1800" dirty="0" smtClean="0"/>
              <a:t> </a:t>
            </a:r>
            <a:r>
              <a:rPr lang="pt-PT" sz="1800" dirty="0" err="1" smtClean="0"/>
              <a:t>want</a:t>
            </a:r>
            <a:r>
              <a:rPr lang="pt-PT" sz="1800" dirty="0" smtClean="0"/>
              <a:t>! (</a:t>
            </a:r>
            <a:r>
              <a:rPr lang="pt-PT" sz="1800" dirty="0" err="1" smtClean="0"/>
              <a:t>except</a:t>
            </a:r>
            <a:r>
              <a:rPr lang="pt-PT" sz="1800" dirty="0" smtClean="0"/>
              <a:t> </a:t>
            </a:r>
            <a:r>
              <a:rPr lang="pt-PT" sz="1800" dirty="0" err="1" smtClean="0"/>
              <a:t>trees</a:t>
            </a:r>
            <a:r>
              <a:rPr lang="pt-PT" sz="1800" dirty="0" smtClean="0"/>
              <a:t>)</a:t>
            </a:r>
            <a:endParaRPr lang="pt-PT" sz="1800" dirty="0"/>
          </a:p>
          <a:p>
            <a:pPr lvl="1">
              <a:lnSpc>
                <a:spcPct val="150000"/>
              </a:lnSpc>
            </a:pPr>
            <a:endParaRPr lang="pt-PT" sz="2000" dirty="0" smtClean="0"/>
          </a:p>
          <a:p>
            <a:pPr lvl="1">
              <a:lnSpc>
                <a:spcPct val="150000"/>
              </a:lnSpc>
            </a:pPr>
            <a:endParaRPr lang="pt-PT" sz="2000" dirty="0"/>
          </a:p>
          <a:p>
            <a:pPr lvl="1">
              <a:lnSpc>
                <a:spcPct val="150000"/>
              </a:lnSpc>
            </a:pPr>
            <a:endParaRPr lang="pt-PT" sz="2000" dirty="0" smtClean="0"/>
          </a:p>
          <a:p>
            <a:pPr lvl="1">
              <a:lnSpc>
                <a:spcPct val="150000"/>
              </a:lnSpc>
            </a:pPr>
            <a:endParaRPr lang="pt-PT" sz="2000" dirty="0"/>
          </a:p>
          <a:p>
            <a:pPr lvl="1">
              <a:lnSpc>
                <a:spcPct val="150000"/>
              </a:lnSpc>
            </a:pPr>
            <a:endParaRPr lang="pt-PT" sz="2000" dirty="0" smtClean="0"/>
          </a:p>
          <a:p>
            <a:pPr lvl="1">
              <a:lnSpc>
                <a:spcPct val="150000"/>
              </a:lnSpc>
            </a:pPr>
            <a:endParaRPr lang="pt-PT" sz="2000" dirty="0"/>
          </a:p>
          <a:p>
            <a:pPr lvl="1">
              <a:lnSpc>
                <a:spcPct val="150000"/>
              </a:lnSpc>
            </a:pPr>
            <a:endParaRPr lang="pt-PT" sz="2000" dirty="0" smtClean="0"/>
          </a:p>
          <a:p>
            <a:pPr lvl="1">
              <a:lnSpc>
                <a:spcPct val="150000"/>
              </a:lnSpc>
            </a:pPr>
            <a:endParaRPr lang="pt-PT" sz="2000" dirty="0"/>
          </a:p>
          <a:p>
            <a:pPr lvl="1">
              <a:lnSpc>
                <a:spcPct val="150000"/>
              </a:lnSpc>
            </a:pPr>
            <a:endParaRPr lang="pt-PT" sz="2000" dirty="0" smtClean="0"/>
          </a:p>
          <a:p>
            <a:pPr lvl="1">
              <a:lnSpc>
                <a:spcPct val="150000"/>
              </a:lnSpc>
            </a:pPr>
            <a:endParaRPr lang="pt-PT" sz="2000" dirty="0"/>
          </a:p>
          <a:p>
            <a:pPr lvl="1">
              <a:lnSpc>
                <a:spcPct val="150000"/>
              </a:lnSpc>
            </a:pPr>
            <a:endParaRPr lang="pt-PT" sz="2000" dirty="0" smtClean="0"/>
          </a:p>
          <a:p>
            <a:pPr lvl="1">
              <a:lnSpc>
                <a:spcPct val="150000"/>
              </a:lnSpc>
            </a:pPr>
            <a:endParaRPr lang="pt-PT" sz="2000" dirty="0"/>
          </a:p>
          <a:p>
            <a:pPr lvl="1">
              <a:lnSpc>
                <a:spcPct val="150000"/>
              </a:lnSpc>
            </a:pPr>
            <a:endParaRPr lang="pt-PT" sz="2000" dirty="0" smtClean="0"/>
          </a:p>
          <a:p>
            <a:pPr lvl="1">
              <a:lnSpc>
                <a:spcPct val="150000"/>
              </a:lnSpc>
            </a:pPr>
            <a:endParaRPr lang="pt-PT" sz="2000" dirty="0"/>
          </a:p>
          <a:p>
            <a:pPr lvl="1">
              <a:lnSpc>
                <a:spcPct val="150000"/>
              </a:lnSpc>
            </a:pPr>
            <a:endParaRPr lang="pt-PT" sz="2000" dirty="0" smtClean="0"/>
          </a:p>
          <a:p>
            <a:pPr lvl="1">
              <a:lnSpc>
                <a:spcPct val="150000"/>
              </a:lnSpc>
            </a:pPr>
            <a:endParaRPr lang="pt-PT" sz="2000" dirty="0"/>
          </a:p>
          <a:p>
            <a:pPr lvl="1">
              <a:lnSpc>
                <a:spcPct val="150000"/>
              </a:lnSpc>
            </a:pPr>
            <a:endParaRPr lang="pt-PT" sz="2000" dirty="0" smtClean="0"/>
          </a:p>
          <a:p>
            <a:pPr lvl="1">
              <a:lnSpc>
                <a:spcPct val="150000"/>
              </a:lnSpc>
            </a:pPr>
            <a:endParaRPr lang="pt-PT" sz="2000" dirty="0"/>
          </a:p>
          <a:p>
            <a:pPr lvl="1">
              <a:lnSpc>
                <a:spcPct val="150000"/>
              </a:lnSpc>
            </a:pPr>
            <a:endParaRPr lang="pt-PT" sz="2000" dirty="0" smtClean="0"/>
          </a:p>
          <a:p>
            <a:pPr lvl="1">
              <a:lnSpc>
                <a:spcPct val="150000"/>
              </a:lnSpc>
            </a:pPr>
            <a:endParaRPr lang="pt-PT" sz="2000" dirty="0"/>
          </a:p>
          <a:p>
            <a:pPr lvl="1">
              <a:lnSpc>
                <a:spcPct val="150000"/>
              </a:lnSpc>
            </a:pPr>
            <a:endParaRPr lang="pt-PT" sz="2000" dirty="0" smtClean="0"/>
          </a:p>
          <a:p>
            <a:pPr marL="457200" lvl="1" indent="0">
              <a:lnSpc>
                <a:spcPct val="150000"/>
              </a:lnSpc>
              <a:buNone/>
            </a:pPr>
            <a:endParaRPr lang="pt-PT" sz="2000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737" y="3626305"/>
            <a:ext cx="2011285" cy="269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8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 smtClean="0"/>
              <a:t>Feedback</a:t>
            </a:r>
            <a:endParaRPr lang="pt-PT" b="1" dirty="0"/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450761" y="6350458"/>
            <a:ext cx="11741239" cy="365125"/>
          </a:xfrm>
        </p:spPr>
        <p:txBody>
          <a:bodyPr/>
          <a:lstStyle/>
          <a:p>
            <a:r>
              <a:rPr lang="pt-PT" sz="1200" cap="small" dirty="0" smtClean="0"/>
              <a:t>Técnico Lisboa 																		                    </a:t>
            </a:r>
            <a:r>
              <a:rPr lang="pt-PT" sz="1200" cap="small" dirty="0"/>
              <a:t> </a:t>
            </a:r>
            <a:r>
              <a:rPr lang="pt-PT" sz="1200" cap="small" dirty="0" smtClean="0"/>
              <a:t>  </a:t>
            </a:r>
            <a:r>
              <a:rPr lang="en-US" sz="1200" b="1" dirty="0" smtClean="0">
                <a:solidFill>
                  <a:schemeClr val="bg1"/>
                </a:solidFill>
              </a:rPr>
              <a:t>MEEA </a:t>
            </a:r>
            <a:r>
              <a:rPr lang="pt-PT" sz="1200" cap="small" dirty="0">
                <a:solidFill>
                  <a:schemeClr val="bg1"/>
                </a:solidFill>
              </a:rPr>
              <a:t>2014</a:t>
            </a:r>
            <a:endParaRPr lang="en-US" sz="1200" cap="small" dirty="0">
              <a:solidFill>
                <a:schemeClr val="bg1"/>
              </a:solidFill>
            </a:endParaRPr>
          </a:p>
        </p:txBody>
      </p:sp>
      <p:sp>
        <p:nvSpPr>
          <p:cNvPr id="6" name="Marcador de Posição de Conteúdo 5"/>
          <p:cNvSpPr>
            <a:spLocks noGrp="1"/>
          </p:cNvSpPr>
          <p:nvPr>
            <p:ph idx="1"/>
          </p:nvPr>
        </p:nvSpPr>
        <p:spPr>
          <a:xfrm>
            <a:off x="578941" y="1651382"/>
            <a:ext cx="5247927" cy="3880773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endParaRPr lang="pt-PT" dirty="0" smtClean="0"/>
          </a:p>
          <a:p>
            <a:pPr>
              <a:lnSpc>
                <a:spcPct val="150000"/>
              </a:lnSpc>
            </a:pPr>
            <a:r>
              <a:rPr lang="pt-PT" sz="2400" dirty="0" smtClean="0"/>
              <a:t>Initial Feedback</a:t>
            </a:r>
          </a:p>
          <a:p>
            <a:pPr lvl="1">
              <a:lnSpc>
                <a:spcPct val="150000"/>
              </a:lnSpc>
            </a:pPr>
            <a:r>
              <a:rPr lang="pt-PT" sz="2200" dirty="0" smtClean="0"/>
              <a:t>“</a:t>
            </a:r>
            <a:r>
              <a:rPr lang="pt-PT" sz="2200" i="1" dirty="0" smtClean="0"/>
              <a:t>Gostei! Assim podemos crescer a nossa própria comida</a:t>
            </a:r>
            <a:r>
              <a:rPr lang="pt-PT" sz="2200" dirty="0" smtClean="0"/>
              <a:t>” - Madalena</a:t>
            </a:r>
          </a:p>
          <a:p>
            <a:pPr lvl="1">
              <a:lnSpc>
                <a:spcPct val="150000"/>
              </a:lnSpc>
            </a:pPr>
            <a:r>
              <a:rPr lang="pt-PT" sz="2200" dirty="0" smtClean="0"/>
              <a:t>“</a:t>
            </a:r>
            <a:r>
              <a:rPr lang="pt-PT" sz="2200" i="1" dirty="0" smtClean="0"/>
              <a:t>Gosto do facto de não ter de trabalhar muito, não me preocupar com as plantas</a:t>
            </a:r>
            <a:r>
              <a:rPr lang="pt-PT" sz="2200" dirty="0" smtClean="0"/>
              <a:t>” - - Bernardo</a:t>
            </a:r>
          </a:p>
          <a:p>
            <a:pPr lvl="1">
              <a:lnSpc>
                <a:spcPct val="150000"/>
              </a:lnSpc>
            </a:pPr>
            <a:endParaRPr lang="pt-PT" sz="2200" dirty="0" smtClean="0"/>
          </a:p>
          <a:p>
            <a:pPr>
              <a:lnSpc>
                <a:spcPct val="150000"/>
              </a:lnSpc>
            </a:pPr>
            <a:r>
              <a:rPr lang="pt-PT" sz="2400" dirty="0" smtClean="0"/>
              <a:t>Continuous Improvement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63412">
            <a:off x="5525477" y="2194792"/>
            <a:ext cx="3135826" cy="306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5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 smtClean="0"/>
              <a:t>Online Survey</a:t>
            </a:r>
            <a:endParaRPr lang="pt-PT" b="1" dirty="0"/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450761" y="6350458"/>
            <a:ext cx="11741239" cy="365125"/>
          </a:xfrm>
        </p:spPr>
        <p:txBody>
          <a:bodyPr/>
          <a:lstStyle/>
          <a:p>
            <a:r>
              <a:rPr lang="pt-PT" sz="1200" cap="small" dirty="0" smtClean="0"/>
              <a:t>Técnico Lisboa 																		                    </a:t>
            </a:r>
            <a:r>
              <a:rPr lang="pt-PT" sz="1200" cap="small" dirty="0"/>
              <a:t> </a:t>
            </a:r>
            <a:r>
              <a:rPr lang="pt-PT" sz="1200" cap="small" dirty="0" smtClean="0"/>
              <a:t>  </a:t>
            </a:r>
            <a:r>
              <a:rPr lang="en-US" sz="1200" b="1" dirty="0" smtClean="0">
                <a:solidFill>
                  <a:schemeClr val="bg1"/>
                </a:solidFill>
              </a:rPr>
              <a:t>MEEA </a:t>
            </a:r>
            <a:r>
              <a:rPr lang="pt-PT" sz="1200" cap="small" dirty="0">
                <a:solidFill>
                  <a:schemeClr val="bg1"/>
                </a:solidFill>
              </a:rPr>
              <a:t>2014</a:t>
            </a:r>
            <a:endParaRPr lang="en-US" sz="1200" cap="small" dirty="0">
              <a:solidFill>
                <a:schemeClr val="bg1"/>
              </a:solidFill>
            </a:endParaRPr>
          </a:p>
        </p:txBody>
      </p:sp>
      <p:sp>
        <p:nvSpPr>
          <p:cNvPr id="6" name="Marcador de Posição de Conteúdo 5"/>
          <p:cNvSpPr>
            <a:spLocks noGrp="1"/>
          </p:cNvSpPr>
          <p:nvPr>
            <p:ph idx="1"/>
          </p:nvPr>
        </p:nvSpPr>
        <p:spPr>
          <a:xfrm>
            <a:off x="578941" y="1651382"/>
            <a:ext cx="5247927" cy="388077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pt-PT" dirty="0" smtClean="0"/>
          </a:p>
          <a:p>
            <a:pPr marL="457200" lvl="1" indent="0">
              <a:lnSpc>
                <a:spcPct val="150000"/>
              </a:lnSpc>
              <a:buNone/>
            </a:pPr>
            <a:endParaRPr lang="pt-PT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963" y="2208253"/>
            <a:ext cx="3124200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0049" y="1333143"/>
            <a:ext cx="483762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pt-PT" b="1" dirty="0" smtClean="0"/>
              <a:t> 1. Gostaria </a:t>
            </a:r>
            <a:r>
              <a:rPr lang="pt-PT" b="1" dirty="0"/>
              <a:t>de fazer crescer as suas próprias frutas e legumes no conforto de sua casa?</a:t>
            </a:r>
          </a:p>
          <a:p>
            <a:pPr lvl="1">
              <a:lnSpc>
                <a:spcPct val="150000"/>
              </a:lnSpc>
            </a:pPr>
            <a:endParaRPr lang="pt-PT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5646637" y="1404462"/>
            <a:ext cx="4837626" cy="815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/>
              <a:t>2. É </a:t>
            </a:r>
            <a:r>
              <a:rPr lang="pt-PT" b="1" dirty="0"/>
              <a:t>a favor de alimentos biológicos?</a:t>
            </a:r>
          </a:p>
          <a:p>
            <a:pPr lvl="1">
              <a:lnSpc>
                <a:spcPct val="150000"/>
              </a:lnSpc>
            </a:pPr>
            <a:endParaRPr lang="pt-PT" sz="22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114" y="2332078"/>
            <a:ext cx="3133725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425" y="4811995"/>
            <a:ext cx="25812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00049" y="3796792"/>
            <a:ext cx="483762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pt-PT" b="1" dirty="0" smtClean="0"/>
              <a:t> 3. Gostaria </a:t>
            </a:r>
            <a:r>
              <a:rPr lang="pt-PT" b="1" dirty="0"/>
              <a:t>de fazer crescer as suas próprias frutas e legumes no conforto de sua casa?</a:t>
            </a:r>
          </a:p>
          <a:p>
            <a:pPr lvl="1">
              <a:lnSpc>
                <a:spcPct val="150000"/>
              </a:lnSpc>
            </a:pPr>
            <a:endParaRPr lang="pt-PT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5690075" y="3910511"/>
            <a:ext cx="4837626" cy="1092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4</a:t>
            </a:r>
            <a:r>
              <a:rPr lang="pt-PT" b="1" dirty="0" smtClean="0"/>
              <a:t>. </a:t>
            </a:r>
            <a:r>
              <a:rPr lang="pt-PT" b="1" dirty="0"/>
              <a:t>A ideia de ter a sua própria estufa, completamente automatizada, é atractiva?</a:t>
            </a:r>
          </a:p>
          <a:p>
            <a:pPr lvl="1">
              <a:lnSpc>
                <a:spcPct val="150000"/>
              </a:lnSpc>
            </a:pPr>
            <a:endParaRPr lang="pt-PT" sz="22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075" y="4720121"/>
            <a:ext cx="314325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233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 smtClean="0"/>
              <a:t>Implementation</a:t>
            </a:r>
            <a:endParaRPr lang="pt-PT" b="1" dirty="0"/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450761" y="6350458"/>
            <a:ext cx="11741239" cy="365125"/>
          </a:xfrm>
        </p:spPr>
        <p:txBody>
          <a:bodyPr/>
          <a:lstStyle/>
          <a:p>
            <a:r>
              <a:rPr lang="pt-PT" sz="1200" cap="small" dirty="0" smtClean="0"/>
              <a:t>Técnico Lisboa 																		                    </a:t>
            </a:r>
            <a:r>
              <a:rPr lang="pt-PT" sz="1200" cap="small" dirty="0"/>
              <a:t> </a:t>
            </a:r>
            <a:r>
              <a:rPr lang="pt-PT" sz="1200" cap="small" dirty="0" smtClean="0"/>
              <a:t>  </a:t>
            </a:r>
            <a:r>
              <a:rPr lang="en-US" sz="1200" b="1" dirty="0" smtClean="0">
                <a:solidFill>
                  <a:schemeClr val="bg1"/>
                </a:solidFill>
              </a:rPr>
              <a:t>MEEA </a:t>
            </a:r>
            <a:r>
              <a:rPr lang="pt-PT" sz="1200" cap="small" dirty="0">
                <a:solidFill>
                  <a:schemeClr val="bg1"/>
                </a:solidFill>
              </a:rPr>
              <a:t>2014</a:t>
            </a:r>
            <a:endParaRPr lang="en-US" sz="1200" cap="small" dirty="0">
              <a:solidFill>
                <a:schemeClr val="bg1"/>
              </a:solidFill>
            </a:endParaRPr>
          </a:p>
        </p:txBody>
      </p:sp>
      <p:pic>
        <p:nvPicPr>
          <p:cNvPr id="2054" name="Picture 6" descr="C:\Users\Afonso\Dropbox\IST\MEEA\fotos e videos\IMG_20141214_2030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21" y="3520867"/>
            <a:ext cx="3282445" cy="2461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5" name="Picture 7" descr="C:\Users\Afonso\Dropbox\IST\MEEA\fotos e videos\IMG_20141214_2031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3943">
            <a:off x="6025644" y="1247014"/>
            <a:ext cx="3282483" cy="24618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2" name="Marcador de Posição de Conteúdo 5"/>
          <p:cNvSpPr>
            <a:spLocks noGrp="1"/>
          </p:cNvSpPr>
          <p:nvPr>
            <p:ph idx="1"/>
          </p:nvPr>
        </p:nvSpPr>
        <p:spPr>
          <a:xfrm>
            <a:off x="651697" y="1352219"/>
            <a:ext cx="8596668" cy="225145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pt-PT" sz="2400" dirty="0" smtClean="0"/>
          </a:p>
          <a:p>
            <a:pPr marL="457200" lvl="1" indent="0">
              <a:lnSpc>
                <a:spcPct val="150000"/>
              </a:lnSpc>
              <a:buNone/>
            </a:pPr>
            <a:endParaRPr lang="pt-PT" sz="2000" dirty="0" smtClean="0"/>
          </a:p>
          <a:p>
            <a:pPr lvl="1">
              <a:lnSpc>
                <a:spcPct val="150000"/>
              </a:lnSpc>
            </a:pPr>
            <a:endParaRPr lang="pt-PT" sz="2000" dirty="0"/>
          </a:p>
          <a:p>
            <a:pPr lvl="1">
              <a:lnSpc>
                <a:spcPct val="150000"/>
              </a:lnSpc>
            </a:pPr>
            <a:endParaRPr lang="pt-PT" sz="2000" dirty="0" smtClean="0"/>
          </a:p>
          <a:p>
            <a:pPr lvl="1">
              <a:lnSpc>
                <a:spcPct val="150000"/>
              </a:lnSpc>
            </a:pPr>
            <a:endParaRPr lang="pt-PT" sz="2000" dirty="0"/>
          </a:p>
          <a:p>
            <a:pPr lvl="1">
              <a:lnSpc>
                <a:spcPct val="150000"/>
              </a:lnSpc>
            </a:pPr>
            <a:endParaRPr lang="pt-PT" sz="2000" dirty="0" smtClean="0"/>
          </a:p>
          <a:p>
            <a:pPr lvl="1">
              <a:lnSpc>
                <a:spcPct val="150000"/>
              </a:lnSpc>
            </a:pPr>
            <a:endParaRPr lang="pt-PT" sz="2000" dirty="0"/>
          </a:p>
          <a:p>
            <a:pPr lvl="1">
              <a:lnSpc>
                <a:spcPct val="150000"/>
              </a:lnSpc>
            </a:pPr>
            <a:endParaRPr lang="pt-PT" sz="2000" dirty="0" smtClean="0"/>
          </a:p>
          <a:p>
            <a:pPr lvl="1">
              <a:lnSpc>
                <a:spcPct val="150000"/>
              </a:lnSpc>
            </a:pPr>
            <a:endParaRPr lang="pt-PT" sz="2000" dirty="0"/>
          </a:p>
          <a:p>
            <a:pPr lvl="1">
              <a:lnSpc>
                <a:spcPct val="150000"/>
              </a:lnSpc>
            </a:pPr>
            <a:endParaRPr lang="pt-PT" sz="2000" dirty="0" smtClean="0"/>
          </a:p>
          <a:p>
            <a:pPr lvl="1">
              <a:lnSpc>
                <a:spcPct val="150000"/>
              </a:lnSpc>
            </a:pPr>
            <a:endParaRPr lang="pt-PT" sz="2000" dirty="0"/>
          </a:p>
          <a:p>
            <a:pPr lvl="1">
              <a:lnSpc>
                <a:spcPct val="150000"/>
              </a:lnSpc>
            </a:pPr>
            <a:endParaRPr lang="pt-PT" sz="2000" dirty="0" smtClean="0"/>
          </a:p>
          <a:p>
            <a:pPr lvl="1">
              <a:lnSpc>
                <a:spcPct val="150000"/>
              </a:lnSpc>
            </a:pPr>
            <a:endParaRPr lang="pt-PT" sz="2000" dirty="0"/>
          </a:p>
          <a:p>
            <a:pPr lvl="1">
              <a:lnSpc>
                <a:spcPct val="150000"/>
              </a:lnSpc>
            </a:pPr>
            <a:endParaRPr lang="pt-PT" sz="2000" dirty="0" smtClean="0"/>
          </a:p>
          <a:p>
            <a:pPr lvl="1">
              <a:lnSpc>
                <a:spcPct val="150000"/>
              </a:lnSpc>
            </a:pPr>
            <a:endParaRPr lang="pt-PT" sz="2000" dirty="0"/>
          </a:p>
          <a:p>
            <a:pPr lvl="1">
              <a:lnSpc>
                <a:spcPct val="150000"/>
              </a:lnSpc>
            </a:pPr>
            <a:endParaRPr lang="pt-PT" sz="2000" dirty="0" smtClean="0"/>
          </a:p>
          <a:p>
            <a:pPr lvl="1">
              <a:lnSpc>
                <a:spcPct val="150000"/>
              </a:lnSpc>
            </a:pPr>
            <a:endParaRPr lang="pt-PT" sz="2000" dirty="0"/>
          </a:p>
          <a:p>
            <a:pPr lvl="1">
              <a:lnSpc>
                <a:spcPct val="150000"/>
              </a:lnSpc>
            </a:pPr>
            <a:endParaRPr lang="pt-PT" sz="2000" dirty="0" smtClean="0"/>
          </a:p>
          <a:p>
            <a:pPr lvl="1">
              <a:lnSpc>
                <a:spcPct val="150000"/>
              </a:lnSpc>
            </a:pPr>
            <a:endParaRPr lang="pt-PT" sz="2000" dirty="0"/>
          </a:p>
          <a:p>
            <a:pPr lvl="1">
              <a:lnSpc>
                <a:spcPct val="150000"/>
              </a:lnSpc>
            </a:pPr>
            <a:endParaRPr lang="pt-PT" sz="2000" dirty="0" smtClean="0"/>
          </a:p>
          <a:p>
            <a:pPr lvl="1">
              <a:lnSpc>
                <a:spcPct val="150000"/>
              </a:lnSpc>
            </a:pPr>
            <a:endParaRPr lang="pt-PT" sz="2000" dirty="0"/>
          </a:p>
          <a:p>
            <a:pPr lvl="1">
              <a:lnSpc>
                <a:spcPct val="150000"/>
              </a:lnSpc>
            </a:pPr>
            <a:endParaRPr lang="pt-PT" sz="2000" dirty="0" smtClean="0"/>
          </a:p>
          <a:p>
            <a:pPr lvl="1">
              <a:lnSpc>
                <a:spcPct val="150000"/>
              </a:lnSpc>
            </a:pPr>
            <a:endParaRPr lang="pt-PT" sz="2000" dirty="0"/>
          </a:p>
          <a:p>
            <a:pPr lvl="1">
              <a:lnSpc>
                <a:spcPct val="150000"/>
              </a:lnSpc>
            </a:pPr>
            <a:endParaRPr lang="pt-PT" sz="2000" dirty="0" smtClean="0"/>
          </a:p>
          <a:p>
            <a:pPr marL="457200" lvl="1" indent="0">
              <a:lnSpc>
                <a:spcPct val="150000"/>
              </a:lnSpc>
              <a:buNone/>
            </a:pPr>
            <a:endParaRPr lang="pt-PT" sz="2000" dirty="0" smtClean="0"/>
          </a:p>
        </p:txBody>
      </p:sp>
      <p:sp>
        <p:nvSpPr>
          <p:cNvPr id="13" name="Marcador de Posição de Conteúdo 5"/>
          <p:cNvSpPr>
            <a:spLocks noGrp="1"/>
          </p:cNvSpPr>
          <p:nvPr>
            <p:ph idx="1"/>
          </p:nvPr>
        </p:nvSpPr>
        <p:spPr>
          <a:xfrm>
            <a:off x="6840638" y="5374862"/>
            <a:ext cx="5247927" cy="388077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PT" dirty="0" smtClean="0"/>
              <a:t>“É giro!”</a:t>
            </a:r>
          </a:p>
          <a:p>
            <a:pPr marL="0" indent="0">
              <a:lnSpc>
                <a:spcPct val="150000"/>
              </a:lnSpc>
              <a:buNone/>
            </a:pPr>
            <a:endParaRPr lang="pt-PT" dirty="0" smtClean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5280567" y="4042315"/>
            <a:ext cx="4184035" cy="3880772"/>
          </a:xfrm>
        </p:spPr>
        <p:txBody>
          <a:bodyPr/>
          <a:lstStyle/>
          <a:p>
            <a:r>
              <a:rPr lang="pt-PT" dirty="0" smtClean="0">
                <a:solidFill>
                  <a:schemeClr val="tx1"/>
                </a:solidFill>
              </a:rPr>
              <a:t>Educational side of the project</a:t>
            </a:r>
          </a:p>
          <a:p>
            <a:endParaRPr lang="pt-PT" dirty="0"/>
          </a:p>
        </p:txBody>
      </p:sp>
      <p:pic>
        <p:nvPicPr>
          <p:cNvPr id="11" name="Picture 6" descr="http://www.captainslug.com/temp/sci/pushbutt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812" y="4605762"/>
            <a:ext cx="688073" cy="75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9"/>
          <p:cNvSpPr>
            <a:spLocks noGrp="1"/>
          </p:cNvSpPr>
          <p:nvPr>
            <p:ph sz="half" idx="1"/>
          </p:nvPr>
        </p:nvSpPr>
        <p:spPr>
          <a:xfrm>
            <a:off x="829734" y="1815684"/>
            <a:ext cx="4184035" cy="3880772"/>
          </a:xfrm>
        </p:spPr>
        <p:txBody>
          <a:bodyPr/>
          <a:lstStyle/>
          <a:p>
            <a:r>
              <a:rPr lang="pt-PT" dirty="0" smtClean="0"/>
              <a:t>3 Days test</a:t>
            </a:r>
          </a:p>
          <a:p>
            <a:pPr lvl="1"/>
            <a:r>
              <a:rPr lang="pt-PT" dirty="0" smtClean="0"/>
              <a:t>Calibration issues with the humidity sensor 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96871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b="1" dirty="0" smtClean="0"/>
              <a:t>The Idea</a:t>
            </a:r>
            <a:r>
              <a:rPr lang="pt-PT" dirty="0" smtClean="0"/>
              <a:t/>
            </a:r>
            <a:br>
              <a:rPr lang="pt-PT" dirty="0" smtClean="0"/>
            </a:br>
            <a:r>
              <a:rPr lang="en-US" sz="1800" i="1" cap="small" dirty="0" smtClean="0"/>
              <a:t>“Indoor Greenhouse”</a:t>
            </a:r>
            <a:endParaRPr lang="pt-PT" sz="2400" i="1" cap="small" dirty="0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PT" sz="2200" dirty="0" err="1" smtClean="0"/>
              <a:t>Why</a:t>
            </a:r>
            <a:r>
              <a:rPr lang="pt-PT" sz="2200" dirty="0" smtClean="0"/>
              <a:t>?</a:t>
            </a:r>
          </a:p>
          <a:p>
            <a:endParaRPr lang="pt-PT" sz="2200" dirty="0" smtClean="0"/>
          </a:p>
          <a:p>
            <a:r>
              <a:rPr lang="pt-PT" sz="2200" dirty="0" smtClean="0"/>
              <a:t>How?</a:t>
            </a:r>
          </a:p>
          <a:p>
            <a:endParaRPr lang="pt-PT" sz="2200" dirty="0"/>
          </a:p>
          <a:p>
            <a:r>
              <a:rPr lang="pt-PT" sz="2200" dirty="0"/>
              <a:t>Target</a:t>
            </a:r>
            <a:r>
              <a:rPr lang="pt-PT" sz="2200" dirty="0" smtClean="0"/>
              <a:t>?</a:t>
            </a:r>
            <a:endParaRPr lang="pt-PT" sz="2200" dirty="0"/>
          </a:p>
          <a:p>
            <a:endParaRPr lang="pt-PT" sz="2200" dirty="0" smtClean="0"/>
          </a:p>
          <a:p>
            <a:r>
              <a:rPr lang="pt-PT" sz="2200" dirty="0" smtClean="0"/>
              <a:t>What to expect?</a:t>
            </a:r>
            <a:endParaRPr lang="pt-PT" sz="2200" dirty="0"/>
          </a:p>
          <a:p>
            <a:pPr marL="0" indent="0">
              <a:buNone/>
            </a:pPr>
            <a:endParaRPr lang="pt-PT" dirty="0" smtClean="0"/>
          </a:p>
          <a:p>
            <a:endParaRPr lang="pt-PT" dirty="0"/>
          </a:p>
        </p:txBody>
      </p:sp>
      <p:pic>
        <p:nvPicPr>
          <p:cNvPr id="1026" name="Picture 2" descr="http://breakingenergy.com/wp-content/uploads/sites/2/2011/07/aol-green-city-tre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70" y="1983920"/>
            <a:ext cx="4874079" cy="487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10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450761" y="6350458"/>
            <a:ext cx="11741239" cy="365125"/>
          </a:xfrm>
        </p:spPr>
        <p:txBody>
          <a:bodyPr/>
          <a:lstStyle/>
          <a:p>
            <a:r>
              <a:rPr lang="pt-PT" sz="1200" cap="small" dirty="0" smtClean="0"/>
              <a:t>Técnico Lisboa 																		                    </a:t>
            </a:r>
            <a:r>
              <a:rPr lang="pt-PT" sz="1200" cap="small" dirty="0"/>
              <a:t> </a:t>
            </a:r>
            <a:r>
              <a:rPr lang="pt-PT" sz="1200" cap="small" dirty="0" smtClean="0"/>
              <a:t>  </a:t>
            </a:r>
            <a:r>
              <a:rPr lang="en-US" sz="1200" b="1" dirty="0" smtClean="0">
                <a:solidFill>
                  <a:schemeClr val="bg1"/>
                </a:solidFill>
              </a:rPr>
              <a:t>MEEA </a:t>
            </a:r>
            <a:r>
              <a:rPr lang="pt-PT" sz="1200" cap="small" dirty="0">
                <a:solidFill>
                  <a:schemeClr val="bg1"/>
                </a:solidFill>
              </a:rPr>
              <a:t>2014</a:t>
            </a:r>
            <a:endParaRPr lang="en-US" sz="1200" cap="sm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05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462" y="1018903"/>
            <a:ext cx="8596668" cy="1320800"/>
          </a:xfrm>
        </p:spPr>
        <p:txBody>
          <a:bodyPr/>
          <a:lstStyle/>
          <a:p>
            <a:r>
              <a:rPr lang="pt-PT" sz="2800" b="1" dirty="0" smtClean="0"/>
              <a:t>Competitive Advantages</a:t>
            </a:r>
            <a:endParaRPr lang="pt-PT" sz="2800" b="1" dirty="0"/>
          </a:p>
        </p:txBody>
      </p:sp>
      <p:sp>
        <p:nvSpPr>
          <p:cNvPr id="6" name="Marcador de Posição de Conteúdo 5"/>
          <p:cNvSpPr>
            <a:spLocks noGrp="1"/>
          </p:cNvSpPr>
          <p:nvPr>
            <p:ph idx="1"/>
          </p:nvPr>
        </p:nvSpPr>
        <p:spPr>
          <a:xfrm>
            <a:off x="656762" y="1643523"/>
            <a:ext cx="8596668" cy="3880773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endParaRPr lang="pt-PT" dirty="0" smtClean="0"/>
          </a:p>
          <a:p>
            <a:pPr>
              <a:lnSpc>
                <a:spcPct val="150000"/>
              </a:lnSpc>
            </a:pPr>
            <a:r>
              <a:rPr lang="pt-PT" sz="2400" dirty="0" smtClean="0"/>
              <a:t>Personalizable </a:t>
            </a:r>
            <a:r>
              <a:rPr lang="pt-PT" sz="2400" dirty="0"/>
              <a:t>structure</a:t>
            </a:r>
          </a:p>
          <a:p>
            <a:pPr lvl="1">
              <a:lnSpc>
                <a:spcPct val="150000"/>
              </a:lnSpc>
            </a:pPr>
            <a:r>
              <a:rPr lang="pt-PT" sz="2400" dirty="0" smtClean="0"/>
              <a:t>Any Size, Any Shape.</a:t>
            </a:r>
            <a:endParaRPr lang="pt-PT" sz="2400" dirty="0"/>
          </a:p>
          <a:p>
            <a:pPr>
              <a:lnSpc>
                <a:spcPct val="150000"/>
              </a:lnSpc>
            </a:pPr>
            <a:r>
              <a:rPr lang="pt-PT" sz="2400" dirty="0" smtClean="0"/>
              <a:t>Very complete sensor kit</a:t>
            </a:r>
          </a:p>
          <a:p>
            <a:pPr lvl="1">
              <a:lnSpc>
                <a:spcPct val="150000"/>
              </a:lnSpc>
            </a:pPr>
            <a:r>
              <a:rPr lang="pt-PT" sz="2400" dirty="0" smtClean="0"/>
              <a:t>Competing products offer very few or no automation</a:t>
            </a:r>
          </a:p>
          <a:p>
            <a:pPr>
              <a:lnSpc>
                <a:spcPct val="150000"/>
              </a:lnSpc>
            </a:pPr>
            <a:r>
              <a:rPr lang="pt-PT" sz="2400" dirty="0" smtClean="0"/>
              <a:t>Plug and Play</a:t>
            </a:r>
          </a:p>
          <a:p>
            <a:pPr lvl="1">
              <a:lnSpc>
                <a:spcPct val="150000"/>
              </a:lnSpc>
            </a:pPr>
            <a:r>
              <a:rPr lang="pt-PT" sz="2400" dirty="0"/>
              <a:t>C</a:t>
            </a:r>
            <a:r>
              <a:rPr lang="pt-PT" sz="2400" dirty="0" smtClean="0"/>
              <a:t>ompeting products may require knowlegde of electronics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pt-PT" dirty="0"/>
          </a:p>
        </p:txBody>
      </p:sp>
      <p:sp>
        <p:nvSpPr>
          <p:cNvPr id="8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450761" y="6350458"/>
            <a:ext cx="11741239" cy="365125"/>
          </a:xfrm>
        </p:spPr>
        <p:txBody>
          <a:bodyPr/>
          <a:lstStyle/>
          <a:p>
            <a:r>
              <a:rPr lang="pt-PT" sz="1200" cap="small" dirty="0" smtClean="0"/>
              <a:t>Técnico Lisboa 																		                    </a:t>
            </a:r>
            <a:r>
              <a:rPr lang="pt-PT" sz="1200" cap="small" dirty="0"/>
              <a:t> </a:t>
            </a:r>
            <a:r>
              <a:rPr lang="pt-PT" sz="1200" cap="small" dirty="0" smtClean="0"/>
              <a:t>  </a:t>
            </a:r>
            <a:r>
              <a:rPr lang="en-US" sz="1200" b="1" dirty="0" smtClean="0">
                <a:solidFill>
                  <a:schemeClr val="bg1"/>
                </a:solidFill>
              </a:rPr>
              <a:t>MEEA </a:t>
            </a:r>
            <a:r>
              <a:rPr lang="pt-PT" sz="1200" cap="small" dirty="0">
                <a:solidFill>
                  <a:schemeClr val="bg1"/>
                </a:solidFill>
              </a:rPr>
              <a:t>2014</a:t>
            </a:r>
            <a:endParaRPr lang="en-US" sz="1200" cap="small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56762" y="5524296"/>
            <a:ext cx="4184034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200" dirty="0" smtClean="0"/>
              <a:t>Competitive Price</a:t>
            </a:r>
            <a:endParaRPr lang="pt-PT" sz="2200" dirty="0"/>
          </a:p>
        </p:txBody>
      </p:sp>
    </p:spTree>
    <p:extLst>
      <p:ext uri="{BB962C8B-B14F-4D97-AF65-F5344CB8AC3E}">
        <p14:creationId xmlns:p14="http://schemas.microsoft.com/office/powerpoint/2010/main" val="321439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450761" y="6350458"/>
            <a:ext cx="11741239" cy="365125"/>
          </a:xfrm>
        </p:spPr>
        <p:txBody>
          <a:bodyPr/>
          <a:lstStyle/>
          <a:p>
            <a:r>
              <a:rPr lang="pt-PT" sz="1200" cap="small" dirty="0" smtClean="0"/>
              <a:t>Técnico Lisboa 																		                    </a:t>
            </a:r>
            <a:r>
              <a:rPr lang="pt-PT" sz="1200" cap="small" dirty="0"/>
              <a:t> </a:t>
            </a:r>
            <a:r>
              <a:rPr lang="pt-PT" sz="1200" cap="small" dirty="0" smtClean="0"/>
              <a:t>  </a:t>
            </a:r>
            <a:r>
              <a:rPr lang="en-US" sz="1200" b="1" dirty="0" smtClean="0">
                <a:solidFill>
                  <a:schemeClr val="bg1"/>
                </a:solidFill>
              </a:rPr>
              <a:t>MEEA </a:t>
            </a:r>
            <a:r>
              <a:rPr lang="pt-PT" sz="1200" cap="small" dirty="0">
                <a:solidFill>
                  <a:schemeClr val="bg1"/>
                </a:solidFill>
              </a:rPr>
              <a:t>2014</a:t>
            </a:r>
            <a:endParaRPr lang="en-US" sz="1200" cap="small" dirty="0">
              <a:solidFill>
                <a:schemeClr val="bg1"/>
              </a:solidFill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Business </a:t>
            </a:r>
            <a:r>
              <a:rPr lang="pt-PT" dirty="0" err="1" smtClean="0"/>
              <a:t>Plan</a:t>
            </a:r>
            <a:endParaRPr lang="pt-PT" dirty="0"/>
          </a:p>
        </p:txBody>
      </p:sp>
      <p:sp>
        <p:nvSpPr>
          <p:cNvPr id="5" name="Marcador de Posição de Conteúdo 5"/>
          <p:cNvSpPr>
            <a:spLocks noGrp="1"/>
          </p:cNvSpPr>
          <p:nvPr>
            <p:ph idx="1"/>
          </p:nvPr>
        </p:nvSpPr>
        <p:spPr>
          <a:xfrm>
            <a:off x="656762" y="1643523"/>
            <a:ext cx="8596668" cy="388077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pt-PT" dirty="0" smtClean="0"/>
          </a:p>
          <a:p>
            <a:pPr>
              <a:lnSpc>
                <a:spcPct val="150000"/>
              </a:lnSpc>
            </a:pPr>
            <a:r>
              <a:rPr lang="pt-PT" sz="2400" dirty="0" smtClean="0"/>
              <a:t>Price</a:t>
            </a:r>
            <a:endParaRPr lang="pt-PT" sz="2400" dirty="0"/>
          </a:p>
          <a:p>
            <a:pPr lvl="1">
              <a:lnSpc>
                <a:spcPct val="150000"/>
              </a:lnSpc>
            </a:pPr>
            <a:r>
              <a:rPr lang="pt-PT" sz="2400" dirty="0" err="1" smtClean="0"/>
              <a:t>Prototype</a:t>
            </a:r>
            <a:endParaRPr lang="pt-PT" sz="2400" dirty="0" smtClean="0"/>
          </a:p>
          <a:p>
            <a:pPr lvl="1">
              <a:lnSpc>
                <a:spcPct val="150000"/>
              </a:lnSpc>
            </a:pPr>
            <a:r>
              <a:rPr lang="pt-PT" sz="2400" dirty="0" smtClean="0"/>
              <a:t>Final </a:t>
            </a:r>
            <a:r>
              <a:rPr lang="pt-PT" sz="2400" dirty="0" err="1" smtClean="0"/>
              <a:t>product</a:t>
            </a:r>
            <a:endParaRPr lang="pt-PT" sz="2400" dirty="0" smtClean="0"/>
          </a:p>
          <a:p>
            <a:pPr lvl="2">
              <a:lnSpc>
                <a:spcPct val="150000"/>
              </a:lnSpc>
            </a:pPr>
            <a:r>
              <a:rPr lang="pt-PT" sz="2200" dirty="0" smtClean="0"/>
              <a:t>119 €</a:t>
            </a:r>
          </a:p>
          <a:p>
            <a:pPr>
              <a:lnSpc>
                <a:spcPct val="150000"/>
              </a:lnSpc>
            </a:pPr>
            <a:endParaRPr lang="pt-PT" sz="2400" dirty="0" smtClean="0"/>
          </a:p>
          <a:p>
            <a:pPr marL="0" indent="0">
              <a:lnSpc>
                <a:spcPct val="150000"/>
              </a:lnSpc>
              <a:buNone/>
            </a:pPr>
            <a:endParaRPr lang="pt-PT" sz="2400" dirty="0" smtClean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9521578"/>
              </p:ext>
            </p:extLst>
          </p:nvPr>
        </p:nvGraphicFramePr>
        <p:xfrm>
          <a:off x="4004109" y="1500936"/>
          <a:ext cx="4610972" cy="4023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05486"/>
                <a:gridCol w="2305486"/>
              </a:tblGrid>
              <a:tr h="2086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effectLst/>
                        </a:rPr>
                        <a:t>Componente</a:t>
                      </a:r>
                      <a:endParaRPr lang="pt-PT" sz="110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</a:rPr>
                        <a:t>Preço (€)</a:t>
                      </a:r>
                      <a:endParaRPr lang="pt-PT" sz="11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/>
                </a:tc>
              </a:tr>
              <a:tr h="2086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</a:rPr>
                        <a:t>Arduino</a:t>
                      </a:r>
                      <a:endParaRPr lang="pt-PT" sz="11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</a:rPr>
                        <a:t>23,00</a:t>
                      </a:r>
                      <a:endParaRPr lang="pt-PT" sz="11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/>
                </a:tc>
              </a:tr>
              <a:tr h="2086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 err="1">
                          <a:effectLst/>
                        </a:rPr>
                        <a:t>Breadboard</a:t>
                      </a:r>
                      <a:endParaRPr lang="pt-PT" sz="110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</a:rPr>
                        <a:t>4,95</a:t>
                      </a:r>
                      <a:endParaRPr lang="pt-PT" sz="11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/>
                </a:tc>
              </a:tr>
              <a:tr h="2086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</a:rPr>
                        <a:t>Cabos e elos de ligação</a:t>
                      </a:r>
                      <a:endParaRPr lang="pt-PT" sz="11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</a:rPr>
                        <a:t>15.87</a:t>
                      </a:r>
                      <a:endParaRPr lang="pt-PT" sz="11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/>
                </a:tc>
              </a:tr>
              <a:tr h="2086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</a:rPr>
                        <a:t>Sensor de humidade</a:t>
                      </a:r>
                      <a:endParaRPr lang="pt-PT" sz="11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</a:rPr>
                        <a:t>4,95</a:t>
                      </a:r>
                      <a:endParaRPr lang="pt-PT" sz="11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/>
                </a:tc>
              </a:tr>
              <a:tr h="2086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</a:rPr>
                        <a:t>Sensor de Luz</a:t>
                      </a:r>
                      <a:endParaRPr lang="pt-PT" sz="11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</a:rPr>
                        <a:t>0,5</a:t>
                      </a:r>
                      <a:endParaRPr lang="pt-PT" sz="11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/>
                </a:tc>
              </a:tr>
              <a:tr h="2086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</a:rPr>
                        <a:t>Sensor de temperatura</a:t>
                      </a:r>
                      <a:endParaRPr lang="pt-PT" sz="11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</a:rPr>
                        <a:t>3,95</a:t>
                      </a:r>
                      <a:endParaRPr lang="pt-PT" sz="11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/>
                </a:tc>
              </a:tr>
              <a:tr h="2086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</a:rPr>
                        <a:t>Kit de resistências</a:t>
                      </a:r>
                      <a:endParaRPr lang="pt-PT" sz="11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</a:rPr>
                        <a:t>0,85</a:t>
                      </a:r>
                      <a:endParaRPr lang="pt-PT" sz="11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/>
                </a:tc>
              </a:tr>
              <a:tr h="2086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</a:rPr>
                        <a:t>Ventoinha 5V</a:t>
                      </a:r>
                      <a:endParaRPr lang="pt-PT" sz="11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</a:rPr>
                        <a:t>6,15</a:t>
                      </a:r>
                      <a:endParaRPr lang="pt-PT" sz="11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/>
                </a:tc>
              </a:tr>
              <a:tr h="2086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</a:rPr>
                        <a:t>Temporizador digital</a:t>
                      </a:r>
                      <a:endParaRPr lang="pt-PT" sz="11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effectLst/>
                        </a:rPr>
                        <a:t>7,29</a:t>
                      </a:r>
                      <a:endParaRPr lang="pt-PT" sz="110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/>
                </a:tc>
              </a:tr>
              <a:tr h="2086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</a:rPr>
                        <a:t>Projector LED</a:t>
                      </a:r>
                      <a:endParaRPr lang="pt-PT" sz="11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</a:rPr>
                        <a:t>10,50</a:t>
                      </a:r>
                      <a:endParaRPr lang="pt-PT" sz="11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/>
                </a:tc>
              </a:tr>
              <a:tr h="2086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</a:rPr>
                        <a:t>Bomba de rega</a:t>
                      </a:r>
                      <a:endParaRPr lang="pt-PT" sz="11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</a:rPr>
                        <a:t>4,25</a:t>
                      </a:r>
                      <a:endParaRPr lang="pt-PT" sz="11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/>
                </a:tc>
              </a:tr>
              <a:tr h="2086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</a:rPr>
                        <a:t>3x LED</a:t>
                      </a:r>
                      <a:endParaRPr lang="pt-PT" sz="11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</a:rPr>
                        <a:t>0,60</a:t>
                      </a:r>
                      <a:endParaRPr lang="pt-PT" sz="11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/>
                </a:tc>
              </a:tr>
              <a:tr h="2086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</a:rPr>
                        <a:t>Push Button</a:t>
                      </a:r>
                      <a:endParaRPr lang="pt-PT" sz="11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</a:rPr>
                        <a:t>0,50</a:t>
                      </a:r>
                      <a:endParaRPr lang="pt-PT" sz="11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/>
                </a:tc>
              </a:tr>
              <a:tr h="2086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</a:rPr>
                        <a:t>Relé</a:t>
                      </a:r>
                      <a:endParaRPr lang="pt-PT" sz="11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</a:rPr>
                        <a:t>5,60</a:t>
                      </a:r>
                      <a:endParaRPr lang="pt-PT" sz="11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/>
                </a:tc>
              </a:tr>
              <a:tr h="2086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effectLst/>
                        </a:rPr>
                        <a:t>Total</a:t>
                      </a:r>
                      <a:endParaRPr lang="pt-PT" sz="110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effectLst/>
                        </a:rPr>
                        <a:t>88,96</a:t>
                      </a:r>
                      <a:endParaRPr lang="pt-PT" sz="110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1" marR="66161" marT="0" marB="0"/>
                </a:tc>
              </a:tr>
            </a:tbl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5457525" y="5524296"/>
            <a:ext cx="2810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Prototype</a:t>
            </a:r>
            <a:r>
              <a:rPr lang="pt-PT" dirty="0" smtClean="0"/>
              <a:t> </a:t>
            </a:r>
            <a:r>
              <a:rPr lang="pt-PT" dirty="0" err="1" smtClean="0"/>
              <a:t>Cost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50799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450761" y="6350458"/>
            <a:ext cx="11741239" cy="365125"/>
          </a:xfrm>
        </p:spPr>
        <p:txBody>
          <a:bodyPr/>
          <a:lstStyle/>
          <a:p>
            <a:r>
              <a:rPr lang="pt-PT" sz="1200" cap="small" dirty="0" smtClean="0"/>
              <a:t>Técnico Lisboa 																		                    </a:t>
            </a:r>
            <a:r>
              <a:rPr lang="pt-PT" sz="1200" cap="small" dirty="0"/>
              <a:t> </a:t>
            </a:r>
            <a:r>
              <a:rPr lang="pt-PT" sz="1200" cap="small" dirty="0" smtClean="0"/>
              <a:t>  </a:t>
            </a:r>
            <a:r>
              <a:rPr lang="en-US" sz="1200" b="1" dirty="0" smtClean="0">
                <a:solidFill>
                  <a:schemeClr val="bg1"/>
                </a:solidFill>
              </a:rPr>
              <a:t>MEEA </a:t>
            </a:r>
            <a:r>
              <a:rPr lang="pt-PT" sz="1200" cap="small" dirty="0">
                <a:solidFill>
                  <a:schemeClr val="bg1"/>
                </a:solidFill>
              </a:rPr>
              <a:t>2014</a:t>
            </a:r>
            <a:endParaRPr lang="en-US" sz="1200" cap="small" dirty="0">
              <a:solidFill>
                <a:schemeClr val="bg1"/>
              </a:solidFill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Business Plan</a:t>
            </a:r>
            <a:endParaRPr lang="pt-PT" dirty="0"/>
          </a:p>
        </p:txBody>
      </p:sp>
      <p:sp>
        <p:nvSpPr>
          <p:cNvPr id="4" name="Marcador de Posição de Conteúdo 5"/>
          <p:cNvSpPr>
            <a:spLocks noGrp="1"/>
          </p:cNvSpPr>
          <p:nvPr>
            <p:ph idx="1"/>
          </p:nvPr>
        </p:nvSpPr>
        <p:spPr>
          <a:xfrm>
            <a:off x="656762" y="1643523"/>
            <a:ext cx="8596668" cy="388077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pt-PT" dirty="0" smtClean="0"/>
          </a:p>
          <a:p>
            <a:pPr>
              <a:lnSpc>
                <a:spcPct val="150000"/>
              </a:lnSpc>
            </a:pPr>
            <a:r>
              <a:rPr lang="pt-PT" sz="2400" dirty="0" err="1" smtClean="0"/>
              <a:t>Market</a:t>
            </a:r>
            <a:endParaRPr lang="pt-PT" sz="2400" dirty="0"/>
          </a:p>
          <a:p>
            <a:pPr lvl="1">
              <a:lnSpc>
                <a:spcPct val="150000"/>
              </a:lnSpc>
            </a:pPr>
            <a:r>
              <a:rPr lang="pt-PT" sz="2400" dirty="0" err="1" smtClean="0"/>
              <a:t>Product</a:t>
            </a:r>
            <a:r>
              <a:rPr lang="pt-PT" sz="2400" dirty="0" smtClean="0"/>
              <a:t> </a:t>
            </a:r>
            <a:r>
              <a:rPr lang="pt-PT" sz="2400" dirty="0" err="1" smtClean="0"/>
              <a:t>category</a:t>
            </a:r>
            <a:endParaRPr lang="pt-PT" sz="2400" dirty="0" smtClean="0"/>
          </a:p>
          <a:p>
            <a:pPr lvl="1">
              <a:lnSpc>
                <a:spcPct val="150000"/>
              </a:lnSpc>
            </a:pPr>
            <a:r>
              <a:rPr lang="pt-PT" sz="2400" dirty="0" smtClean="0"/>
              <a:t>Target</a:t>
            </a:r>
          </a:p>
          <a:p>
            <a:pPr>
              <a:lnSpc>
                <a:spcPct val="150000"/>
              </a:lnSpc>
            </a:pPr>
            <a:r>
              <a:rPr lang="pt-PT" sz="2400" dirty="0" err="1" smtClean="0"/>
              <a:t>Initial</a:t>
            </a:r>
            <a:r>
              <a:rPr lang="pt-PT" sz="2400" dirty="0" smtClean="0"/>
              <a:t> </a:t>
            </a:r>
            <a:r>
              <a:rPr lang="pt-PT" sz="2400" dirty="0" err="1" smtClean="0"/>
              <a:t>approach</a:t>
            </a:r>
            <a:endParaRPr lang="pt-PT" sz="2400" dirty="0" smtClean="0"/>
          </a:p>
          <a:p>
            <a:pPr marL="0" indent="0">
              <a:lnSpc>
                <a:spcPct val="150000"/>
              </a:lnSpc>
              <a:buNone/>
            </a:pPr>
            <a:endParaRPr lang="pt-PT" sz="2400" dirty="0" smtClean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868" y="1930400"/>
            <a:ext cx="3662363" cy="265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8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450761" y="6350458"/>
            <a:ext cx="11741239" cy="365125"/>
          </a:xfrm>
        </p:spPr>
        <p:txBody>
          <a:bodyPr/>
          <a:lstStyle/>
          <a:p>
            <a:r>
              <a:rPr lang="pt-PT" sz="1200" cap="small" dirty="0" smtClean="0"/>
              <a:t>Técnico Lisboa 																		                    </a:t>
            </a:r>
            <a:r>
              <a:rPr lang="pt-PT" sz="1200" cap="small" dirty="0"/>
              <a:t> </a:t>
            </a:r>
            <a:r>
              <a:rPr lang="pt-PT" sz="1200" cap="small" dirty="0" smtClean="0"/>
              <a:t>  </a:t>
            </a:r>
            <a:r>
              <a:rPr lang="en-US" sz="1200" b="1" dirty="0" smtClean="0">
                <a:solidFill>
                  <a:schemeClr val="bg1"/>
                </a:solidFill>
              </a:rPr>
              <a:t>MEEA </a:t>
            </a:r>
            <a:r>
              <a:rPr lang="pt-PT" sz="1200" cap="small" dirty="0">
                <a:solidFill>
                  <a:schemeClr val="bg1"/>
                </a:solidFill>
              </a:rPr>
              <a:t>2014</a:t>
            </a:r>
            <a:endParaRPr lang="en-US" sz="1200" cap="small" dirty="0">
              <a:solidFill>
                <a:schemeClr val="bg1"/>
              </a:solidFill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Future </a:t>
            </a:r>
            <a:r>
              <a:rPr lang="pt-PT" dirty="0" err="1" smtClean="0"/>
              <a:t>improvements</a:t>
            </a:r>
            <a:endParaRPr lang="pt-PT" dirty="0"/>
          </a:p>
        </p:txBody>
      </p:sp>
      <p:sp>
        <p:nvSpPr>
          <p:cNvPr id="5" name="Marcador de Posição de Conteúdo 5"/>
          <p:cNvSpPr>
            <a:spLocks noGrp="1"/>
          </p:cNvSpPr>
          <p:nvPr>
            <p:ph idx="1"/>
          </p:nvPr>
        </p:nvSpPr>
        <p:spPr>
          <a:xfrm>
            <a:off x="656762" y="1643523"/>
            <a:ext cx="8596668" cy="3880773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endParaRPr lang="pt-PT" dirty="0" smtClean="0"/>
          </a:p>
          <a:p>
            <a:pPr lvl="1">
              <a:lnSpc>
                <a:spcPct val="150000"/>
              </a:lnSpc>
            </a:pPr>
            <a:r>
              <a:rPr lang="pt-PT" sz="2400" dirty="0" err="1" smtClean="0"/>
              <a:t>Dedicated</a:t>
            </a:r>
            <a:r>
              <a:rPr lang="pt-PT" sz="2400" dirty="0" smtClean="0"/>
              <a:t> </a:t>
            </a:r>
            <a:r>
              <a:rPr lang="pt-PT" sz="2400" dirty="0" err="1" smtClean="0"/>
              <a:t>processing</a:t>
            </a:r>
            <a:r>
              <a:rPr lang="pt-PT" sz="2400" dirty="0" smtClean="0"/>
              <a:t> </a:t>
            </a:r>
            <a:r>
              <a:rPr lang="pt-PT" sz="2400" dirty="0" err="1" smtClean="0"/>
              <a:t>unit</a:t>
            </a:r>
            <a:endParaRPr lang="pt-PT" sz="2400" dirty="0" smtClean="0"/>
          </a:p>
          <a:p>
            <a:pPr lvl="1">
              <a:lnSpc>
                <a:spcPct val="150000"/>
              </a:lnSpc>
            </a:pPr>
            <a:r>
              <a:rPr lang="pt-PT" sz="2400" dirty="0"/>
              <a:t>LED </a:t>
            </a:r>
            <a:r>
              <a:rPr lang="pt-PT" sz="2400" dirty="0" err="1"/>
              <a:t>grow</a:t>
            </a:r>
            <a:r>
              <a:rPr lang="pt-PT" sz="2400" dirty="0"/>
              <a:t> </a:t>
            </a:r>
            <a:r>
              <a:rPr lang="pt-PT" sz="2400" dirty="0" err="1"/>
              <a:t>lights</a:t>
            </a:r>
            <a:endParaRPr lang="pt-PT" sz="2400" dirty="0"/>
          </a:p>
          <a:p>
            <a:pPr lvl="1">
              <a:lnSpc>
                <a:spcPct val="150000"/>
              </a:lnSpc>
            </a:pPr>
            <a:r>
              <a:rPr lang="pt-PT" sz="2400" dirty="0" smtClean="0"/>
              <a:t>Design</a:t>
            </a:r>
          </a:p>
          <a:p>
            <a:pPr lvl="1">
              <a:lnSpc>
                <a:spcPct val="150000"/>
              </a:lnSpc>
            </a:pPr>
            <a:r>
              <a:rPr lang="pt-PT" sz="2400" dirty="0" smtClean="0"/>
              <a:t>Interface</a:t>
            </a:r>
          </a:p>
          <a:p>
            <a:pPr lvl="1">
              <a:lnSpc>
                <a:spcPct val="150000"/>
              </a:lnSpc>
            </a:pPr>
            <a:r>
              <a:rPr lang="pt-PT" sz="2400" dirty="0" err="1" smtClean="0"/>
              <a:t>Database</a:t>
            </a:r>
            <a:endParaRPr lang="pt-PT" sz="2400" dirty="0" smtClean="0"/>
          </a:p>
          <a:p>
            <a:pPr lvl="1">
              <a:lnSpc>
                <a:spcPct val="150000"/>
              </a:lnSpc>
            </a:pPr>
            <a:r>
              <a:rPr lang="pt-PT" sz="2400" dirty="0" smtClean="0"/>
              <a:t>Solar calendar </a:t>
            </a:r>
            <a:r>
              <a:rPr lang="pt-PT" sz="2400" dirty="0" err="1" smtClean="0"/>
              <a:t>integration</a:t>
            </a:r>
            <a:r>
              <a:rPr lang="pt-PT" sz="2400" dirty="0" smtClean="0"/>
              <a:t> </a:t>
            </a:r>
            <a:r>
              <a:rPr lang="pt-PT" sz="2400" dirty="0" err="1" smtClean="0"/>
              <a:t>with</a:t>
            </a:r>
            <a:r>
              <a:rPr lang="pt-PT" sz="2400" dirty="0" smtClean="0"/>
              <a:t> </a:t>
            </a:r>
            <a:r>
              <a:rPr lang="pt-PT" sz="2400" dirty="0" err="1" smtClean="0"/>
              <a:t>plants</a:t>
            </a:r>
            <a:r>
              <a:rPr lang="pt-PT" sz="2400" dirty="0" smtClean="0"/>
              <a:t> </a:t>
            </a:r>
            <a:r>
              <a:rPr lang="pt-PT" sz="2400" dirty="0" err="1" smtClean="0"/>
              <a:t>life</a:t>
            </a:r>
            <a:r>
              <a:rPr lang="pt-PT" sz="2400" dirty="0" smtClean="0"/>
              <a:t> </a:t>
            </a:r>
            <a:r>
              <a:rPr lang="pt-PT" sz="2400" dirty="0" err="1" smtClean="0"/>
              <a:t>cycle</a:t>
            </a:r>
            <a:endParaRPr lang="pt-PT" sz="2400" dirty="0" smtClean="0"/>
          </a:p>
          <a:p>
            <a:pPr lvl="1">
              <a:lnSpc>
                <a:spcPct val="150000"/>
              </a:lnSpc>
            </a:pPr>
            <a:endParaRPr lang="pt-PT" sz="2400" dirty="0" smtClean="0"/>
          </a:p>
          <a:p>
            <a:pPr>
              <a:lnSpc>
                <a:spcPct val="150000"/>
              </a:lnSpc>
            </a:pPr>
            <a:endParaRPr lang="pt-PT" sz="2400" dirty="0" smtClean="0"/>
          </a:p>
          <a:p>
            <a:pPr marL="0" indent="0">
              <a:lnSpc>
                <a:spcPct val="150000"/>
              </a:lnSpc>
              <a:buNone/>
            </a:pPr>
            <a:endParaRPr lang="pt-PT" sz="2400" dirty="0" smtClean="0"/>
          </a:p>
        </p:txBody>
      </p:sp>
    </p:spTree>
    <p:extLst>
      <p:ext uri="{BB962C8B-B14F-4D97-AF65-F5344CB8AC3E}">
        <p14:creationId xmlns:p14="http://schemas.microsoft.com/office/powerpoint/2010/main" val="331679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Marketing </a:t>
            </a:r>
            <a:r>
              <a:rPr lang="pt-PT" dirty="0" err="1" smtClean="0"/>
              <a:t>Video</a:t>
            </a:r>
            <a:endParaRPr lang="pt-PT" dirty="0"/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450761" y="6350458"/>
            <a:ext cx="11741239" cy="365125"/>
          </a:xfrm>
        </p:spPr>
        <p:txBody>
          <a:bodyPr/>
          <a:lstStyle/>
          <a:p>
            <a:r>
              <a:rPr lang="pt-PT" sz="1200" cap="small" dirty="0" smtClean="0"/>
              <a:t>Técnico Lisboa 																		                    </a:t>
            </a:r>
            <a:r>
              <a:rPr lang="pt-PT" sz="1200" cap="small" dirty="0"/>
              <a:t> </a:t>
            </a:r>
            <a:r>
              <a:rPr lang="pt-PT" sz="1200" cap="small" dirty="0" smtClean="0"/>
              <a:t>  </a:t>
            </a:r>
            <a:r>
              <a:rPr lang="en-US" sz="1200" b="1" dirty="0" smtClean="0">
                <a:solidFill>
                  <a:schemeClr val="bg1"/>
                </a:solidFill>
              </a:rPr>
              <a:t>MEEA </a:t>
            </a:r>
            <a:r>
              <a:rPr lang="pt-PT" sz="1200" cap="small" dirty="0">
                <a:solidFill>
                  <a:schemeClr val="bg1"/>
                </a:solidFill>
              </a:rPr>
              <a:t>2014</a:t>
            </a:r>
            <a:endParaRPr lang="en-US" sz="1200" cap="small" dirty="0">
              <a:solidFill>
                <a:schemeClr val="bg1"/>
              </a:solidFill>
            </a:endParaRPr>
          </a:p>
        </p:txBody>
      </p:sp>
      <p:pic>
        <p:nvPicPr>
          <p:cNvPr id="4" name="UrbanRoo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1003" y="1303673"/>
            <a:ext cx="6729046" cy="504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1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450761" y="6350458"/>
            <a:ext cx="11741239" cy="365125"/>
          </a:xfrm>
        </p:spPr>
        <p:txBody>
          <a:bodyPr/>
          <a:lstStyle/>
          <a:p>
            <a:r>
              <a:rPr lang="pt-PT" sz="1200" cap="small" dirty="0" smtClean="0"/>
              <a:t>Técnico Lisboa 																		                    </a:t>
            </a:r>
            <a:r>
              <a:rPr lang="pt-PT" sz="1200" cap="small" dirty="0"/>
              <a:t> </a:t>
            </a:r>
            <a:r>
              <a:rPr lang="pt-PT" sz="1200" cap="small" dirty="0" smtClean="0"/>
              <a:t>  </a:t>
            </a:r>
            <a:r>
              <a:rPr lang="en-US" sz="1200" b="1" dirty="0" smtClean="0">
                <a:solidFill>
                  <a:schemeClr val="bg1"/>
                </a:solidFill>
              </a:rPr>
              <a:t>MEEA </a:t>
            </a:r>
            <a:r>
              <a:rPr lang="pt-PT" sz="1200" cap="small" dirty="0">
                <a:solidFill>
                  <a:schemeClr val="bg1"/>
                </a:solidFill>
              </a:rPr>
              <a:t>2014</a:t>
            </a:r>
            <a:endParaRPr lang="en-US" sz="1200" cap="small" dirty="0">
              <a:solidFill>
                <a:schemeClr val="bg1"/>
              </a:solidFill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713557" y="2733822"/>
            <a:ext cx="8596668" cy="1320800"/>
          </a:xfrm>
        </p:spPr>
        <p:txBody>
          <a:bodyPr>
            <a:normAutofit/>
          </a:bodyPr>
          <a:lstStyle/>
          <a:p>
            <a:r>
              <a:rPr lang="pt-PT" sz="5400" dirty="0" err="1" smtClean="0"/>
              <a:t>Give</a:t>
            </a:r>
            <a:r>
              <a:rPr lang="pt-PT" sz="5400" dirty="0" smtClean="0"/>
              <a:t> </a:t>
            </a:r>
            <a:r>
              <a:rPr lang="pt-PT" sz="5400" dirty="0" err="1" smtClean="0"/>
              <a:t>us</a:t>
            </a:r>
            <a:r>
              <a:rPr lang="pt-PT" sz="5400" dirty="0" smtClean="0"/>
              <a:t> </a:t>
            </a:r>
            <a:r>
              <a:rPr lang="pt-PT" sz="5400" dirty="0" err="1" smtClean="0"/>
              <a:t>your</a:t>
            </a:r>
            <a:r>
              <a:rPr lang="pt-PT" sz="5400" dirty="0" smtClean="0"/>
              <a:t> feedback!</a:t>
            </a:r>
            <a:endParaRPr lang="pt-PT" sz="5400" dirty="0"/>
          </a:p>
        </p:txBody>
      </p:sp>
    </p:spTree>
    <p:extLst>
      <p:ext uri="{BB962C8B-B14F-4D97-AF65-F5344CB8AC3E}">
        <p14:creationId xmlns:p14="http://schemas.microsoft.com/office/powerpoint/2010/main" val="301974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Important</a:t>
            </a:r>
            <a:r>
              <a:rPr lang="pt-PT" b="1" dirty="0" smtClean="0"/>
              <a:t> </a:t>
            </a:r>
            <a:r>
              <a:rPr lang="pt-PT" b="1" dirty="0" err="1" smtClean="0"/>
              <a:t>parameters</a:t>
            </a:r>
            <a:r>
              <a:rPr lang="pt-PT" dirty="0" smtClean="0"/>
              <a:t/>
            </a:r>
            <a:br>
              <a:rPr lang="pt-PT" dirty="0" smtClean="0"/>
            </a:br>
            <a:endParaRPr lang="pt-PT" dirty="0"/>
          </a:p>
        </p:txBody>
      </p:sp>
      <p:sp>
        <p:nvSpPr>
          <p:cNvPr id="6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450761" y="6350458"/>
            <a:ext cx="11741239" cy="365125"/>
          </a:xfrm>
        </p:spPr>
        <p:txBody>
          <a:bodyPr/>
          <a:lstStyle/>
          <a:p>
            <a:r>
              <a:rPr lang="pt-PT" sz="1200" cap="small" dirty="0" smtClean="0"/>
              <a:t>Técnico Lisboa 			\															                    </a:t>
            </a:r>
            <a:r>
              <a:rPr lang="pt-PT" sz="1200" cap="small" dirty="0"/>
              <a:t> </a:t>
            </a:r>
            <a:r>
              <a:rPr lang="pt-PT" sz="1200" cap="small" dirty="0" smtClean="0"/>
              <a:t>  </a:t>
            </a:r>
            <a:r>
              <a:rPr lang="en-US" sz="1200" b="1" dirty="0" smtClean="0">
                <a:solidFill>
                  <a:schemeClr val="bg1"/>
                </a:solidFill>
              </a:rPr>
              <a:t>MEEA </a:t>
            </a:r>
            <a:r>
              <a:rPr lang="pt-PT" sz="1200" cap="small" dirty="0">
                <a:solidFill>
                  <a:schemeClr val="bg1"/>
                </a:solidFill>
              </a:rPr>
              <a:t>2014</a:t>
            </a:r>
            <a:endParaRPr lang="en-US" sz="1200" cap="small" dirty="0">
              <a:solidFill>
                <a:schemeClr val="bg1"/>
              </a:solidFill>
            </a:endParaRPr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1205248252"/>
              </p:ext>
            </p:extLst>
          </p:nvPr>
        </p:nvGraphicFramePr>
        <p:xfrm>
          <a:off x="1666240" y="1381991"/>
          <a:ext cx="7716751" cy="5158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m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790" y="1420560"/>
            <a:ext cx="7480571" cy="493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4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402" y="651803"/>
            <a:ext cx="8596668" cy="1320800"/>
          </a:xfrm>
        </p:spPr>
        <p:txBody>
          <a:bodyPr/>
          <a:lstStyle/>
          <a:p>
            <a:r>
              <a:rPr lang="pt-PT" b="1" dirty="0" err="1" smtClean="0"/>
              <a:t>Our</a:t>
            </a:r>
            <a:r>
              <a:rPr lang="pt-PT" b="1" dirty="0" smtClean="0"/>
              <a:t> </a:t>
            </a:r>
            <a:r>
              <a:rPr lang="pt-PT" b="1" dirty="0" err="1" smtClean="0"/>
              <a:t>prototype</a:t>
            </a:r>
            <a:endParaRPr lang="pt-PT" b="1" dirty="0"/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450761" y="6350458"/>
            <a:ext cx="11741239" cy="365125"/>
          </a:xfrm>
        </p:spPr>
        <p:txBody>
          <a:bodyPr/>
          <a:lstStyle/>
          <a:p>
            <a:r>
              <a:rPr lang="pt-PT" sz="1200" cap="small" dirty="0" smtClean="0"/>
              <a:t>Técnico Lisboa 																		                    </a:t>
            </a:r>
            <a:r>
              <a:rPr lang="pt-PT" sz="1200" cap="small" dirty="0"/>
              <a:t> </a:t>
            </a:r>
            <a:r>
              <a:rPr lang="pt-PT" sz="1200" cap="small" dirty="0" smtClean="0"/>
              <a:t>  </a:t>
            </a:r>
            <a:r>
              <a:rPr lang="en-US" sz="1200" b="1" dirty="0" smtClean="0">
                <a:solidFill>
                  <a:schemeClr val="bg1"/>
                </a:solidFill>
              </a:rPr>
              <a:t>MEEA </a:t>
            </a:r>
            <a:r>
              <a:rPr lang="pt-PT" sz="1200" cap="small" dirty="0">
                <a:solidFill>
                  <a:schemeClr val="bg1"/>
                </a:solidFill>
              </a:rPr>
              <a:t>2014</a:t>
            </a:r>
            <a:endParaRPr lang="en-US" sz="1200" cap="small" dirty="0">
              <a:solidFill>
                <a:schemeClr val="bg1"/>
              </a:solidFill>
            </a:endParaRPr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1885232135"/>
              </p:ext>
            </p:extLst>
          </p:nvPr>
        </p:nvGraphicFramePr>
        <p:xfrm>
          <a:off x="911668" y="53262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CaixaDeTexto 13"/>
          <p:cNvSpPr txBox="1"/>
          <p:nvPr/>
        </p:nvSpPr>
        <p:spPr>
          <a:xfrm>
            <a:off x="3391054" y="5119105"/>
            <a:ext cx="3169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4000" dirty="0" smtClean="0">
                <a:solidFill>
                  <a:schemeClr val="accent1"/>
                </a:solidFill>
              </a:rPr>
              <a:t>Light </a:t>
            </a:r>
            <a:r>
              <a:rPr lang="pt-PT" sz="4000" dirty="0" err="1" smtClean="0">
                <a:solidFill>
                  <a:schemeClr val="accent1"/>
                </a:solidFill>
              </a:rPr>
              <a:t>unit</a:t>
            </a:r>
            <a:endParaRPr lang="pt-PT" sz="4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89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 err="1" smtClean="0"/>
              <a:t>Our</a:t>
            </a:r>
            <a:r>
              <a:rPr lang="pt-PT" b="1" dirty="0" smtClean="0"/>
              <a:t> </a:t>
            </a:r>
            <a:r>
              <a:rPr lang="pt-PT" b="1" dirty="0" err="1" smtClean="0"/>
              <a:t>prototype</a:t>
            </a:r>
            <a:endParaRPr lang="pt-PT" b="1" dirty="0"/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450761" y="6350458"/>
            <a:ext cx="11741239" cy="365125"/>
          </a:xfrm>
        </p:spPr>
        <p:txBody>
          <a:bodyPr/>
          <a:lstStyle/>
          <a:p>
            <a:r>
              <a:rPr lang="pt-PT" sz="1200" cap="small" dirty="0" smtClean="0"/>
              <a:t>Técnico Lisboa 																		                    </a:t>
            </a:r>
            <a:r>
              <a:rPr lang="pt-PT" sz="1200" cap="small" dirty="0"/>
              <a:t> </a:t>
            </a:r>
            <a:r>
              <a:rPr lang="pt-PT" sz="1200" cap="small" dirty="0" smtClean="0"/>
              <a:t>  </a:t>
            </a:r>
            <a:r>
              <a:rPr lang="en-US" sz="1200" b="1" dirty="0" smtClean="0">
                <a:solidFill>
                  <a:schemeClr val="bg1"/>
                </a:solidFill>
              </a:rPr>
              <a:t>MEEA </a:t>
            </a:r>
            <a:r>
              <a:rPr lang="pt-PT" sz="1200" cap="small" dirty="0">
                <a:solidFill>
                  <a:schemeClr val="bg1"/>
                </a:solidFill>
              </a:rPr>
              <a:t>2014</a:t>
            </a:r>
            <a:endParaRPr lang="en-US" sz="1200" cap="small" dirty="0">
              <a:solidFill>
                <a:schemeClr val="bg1"/>
              </a:solidFill>
            </a:endParaRPr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3635758132"/>
              </p:ext>
            </p:extLst>
          </p:nvPr>
        </p:nvGraphicFramePr>
        <p:xfrm>
          <a:off x="911668" y="53262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CaixaDeTexto 13"/>
          <p:cNvSpPr txBox="1"/>
          <p:nvPr/>
        </p:nvSpPr>
        <p:spPr>
          <a:xfrm>
            <a:off x="2629131" y="5150278"/>
            <a:ext cx="4693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4000" dirty="0" err="1" smtClean="0">
                <a:solidFill>
                  <a:schemeClr val="accent1"/>
                </a:solidFill>
              </a:rPr>
              <a:t>Temperature</a:t>
            </a:r>
            <a:r>
              <a:rPr lang="pt-PT" sz="4000" dirty="0" smtClean="0">
                <a:solidFill>
                  <a:schemeClr val="accent1"/>
                </a:solidFill>
              </a:rPr>
              <a:t> </a:t>
            </a:r>
            <a:r>
              <a:rPr lang="pt-PT" sz="4000" dirty="0" err="1" smtClean="0">
                <a:solidFill>
                  <a:schemeClr val="accent1"/>
                </a:solidFill>
              </a:rPr>
              <a:t>unit</a:t>
            </a:r>
            <a:endParaRPr lang="pt-PT" sz="4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39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Our</a:t>
            </a:r>
            <a:r>
              <a:rPr lang="pt-PT" dirty="0" smtClean="0"/>
              <a:t> </a:t>
            </a:r>
            <a:r>
              <a:rPr lang="pt-PT" dirty="0" err="1" smtClean="0"/>
              <a:t>prototype</a:t>
            </a:r>
            <a:endParaRPr lang="pt-PT" dirty="0"/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450761" y="6350458"/>
            <a:ext cx="11741239" cy="365125"/>
          </a:xfrm>
        </p:spPr>
        <p:txBody>
          <a:bodyPr/>
          <a:lstStyle/>
          <a:p>
            <a:r>
              <a:rPr lang="pt-PT" sz="1200" cap="small" dirty="0" smtClean="0"/>
              <a:t>Técnico Lisboa 																		                    </a:t>
            </a:r>
            <a:r>
              <a:rPr lang="pt-PT" sz="1200" cap="small" dirty="0"/>
              <a:t> </a:t>
            </a:r>
            <a:r>
              <a:rPr lang="pt-PT" sz="1200" cap="small" dirty="0" smtClean="0"/>
              <a:t>  </a:t>
            </a:r>
            <a:r>
              <a:rPr lang="en-US" sz="1200" b="1" dirty="0" smtClean="0">
                <a:solidFill>
                  <a:schemeClr val="bg1"/>
                </a:solidFill>
              </a:rPr>
              <a:t>MEEA </a:t>
            </a:r>
            <a:r>
              <a:rPr lang="pt-PT" sz="1200" cap="small" dirty="0">
                <a:solidFill>
                  <a:schemeClr val="bg1"/>
                </a:solidFill>
              </a:rPr>
              <a:t>2014</a:t>
            </a:r>
            <a:endParaRPr lang="en-US" sz="1200" cap="small" dirty="0">
              <a:solidFill>
                <a:schemeClr val="bg1"/>
              </a:solidFill>
            </a:endParaRPr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2265175236"/>
              </p:ext>
            </p:extLst>
          </p:nvPr>
        </p:nvGraphicFramePr>
        <p:xfrm>
          <a:off x="911668" y="53262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CaixaDeTexto 13"/>
          <p:cNvSpPr txBox="1"/>
          <p:nvPr/>
        </p:nvSpPr>
        <p:spPr>
          <a:xfrm>
            <a:off x="3391054" y="5119105"/>
            <a:ext cx="3169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4000" dirty="0" err="1" smtClean="0">
                <a:solidFill>
                  <a:schemeClr val="accent1"/>
                </a:solidFill>
              </a:rPr>
              <a:t>Water</a:t>
            </a:r>
            <a:r>
              <a:rPr lang="pt-PT" sz="4000" dirty="0" smtClean="0">
                <a:solidFill>
                  <a:schemeClr val="accent1"/>
                </a:solidFill>
              </a:rPr>
              <a:t> </a:t>
            </a:r>
            <a:r>
              <a:rPr lang="pt-PT" sz="4000" dirty="0" err="1" smtClean="0">
                <a:solidFill>
                  <a:schemeClr val="accent1"/>
                </a:solidFill>
              </a:rPr>
              <a:t>unit</a:t>
            </a:r>
            <a:endParaRPr lang="pt-PT" sz="4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99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 err="1" smtClean="0"/>
              <a:t>Our</a:t>
            </a:r>
            <a:r>
              <a:rPr lang="pt-PT" b="1" dirty="0" smtClean="0"/>
              <a:t> </a:t>
            </a:r>
            <a:r>
              <a:rPr lang="pt-PT" b="1" dirty="0" err="1" smtClean="0"/>
              <a:t>prototype</a:t>
            </a:r>
            <a:endParaRPr lang="pt-PT" b="1" dirty="0"/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450761" y="6350458"/>
            <a:ext cx="11741239" cy="365125"/>
          </a:xfrm>
        </p:spPr>
        <p:txBody>
          <a:bodyPr/>
          <a:lstStyle/>
          <a:p>
            <a:r>
              <a:rPr lang="pt-PT" sz="1200" cap="small" dirty="0" smtClean="0"/>
              <a:t>Técnico Lisboa 																		                    </a:t>
            </a:r>
            <a:r>
              <a:rPr lang="pt-PT" sz="1200" cap="small" dirty="0"/>
              <a:t> </a:t>
            </a:r>
            <a:r>
              <a:rPr lang="pt-PT" sz="1200" cap="small" dirty="0" smtClean="0"/>
              <a:t>  </a:t>
            </a:r>
            <a:r>
              <a:rPr lang="en-US" sz="1200" b="1" dirty="0" smtClean="0">
                <a:solidFill>
                  <a:schemeClr val="bg1"/>
                </a:solidFill>
              </a:rPr>
              <a:t>MEEA </a:t>
            </a:r>
            <a:r>
              <a:rPr lang="pt-PT" sz="1200" cap="small" dirty="0">
                <a:solidFill>
                  <a:schemeClr val="bg1"/>
                </a:solidFill>
              </a:rPr>
              <a:t>2014</a:t>
            </a:r>
            <a:endParaRPr lang="en-US" sz="1200" cap="small" dirty="0">
              <a:solidFill>
                <a:schemeClr val="bg1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3391054" y="5119105"/>
            <a:ext cx="3169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4000" dirty="0" err="1" smtClean="0">
                <a:solidFill>
                  <a:schemeClr val="accent1"/>
                </a:solidFill>
              </a:rPr>
              <a:t>Water</a:t>
            </a:r>
            <a:r>
              <a:rPr lang="pt-PT" sz="4000" dirty="0" smtClean="0">
                <a:solidFill>
                  <a:schemeClr val="accent1"/>
                </a:solidFill>
              </a:rPr>
              <a:t> </a:t>
            </a:r>
            <a:r>
              <a:rPr lang="pt-PT" sz="4000" dirty="0" err="1" smtClean="0">
                <a:solidFill>
                  <a:schemeClr val="accent1"/>
                </a:solidFill>
              </a:rPr>
              <a:t>unit</a:t>
            </a:r>
            <a:endParaRPr lang="pt-PT" sz="4000" dirty="0">
              <a:solidFill>
                <a:schemeClr val="accent1"/>
              </a:solidFill>
            </a:endParaRPr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3908428031"/>
              </p:ext>
            </p:extLst>
          </p:nvPr>
        </p:nvGraphicFramePr>
        <p:xfrm>
          <a:off x="5321752" y="1708988"/>
          <a:ext cx="4528282" cy="3123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30" name="Picture 6" descr="http://www.captainslug.com/temp/sci/pushbutto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86" y="2308631"/>
            <a:ext cx="688073" cy="75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742.jpg (581×600)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" b="6220"/>
          <a:stretch/>
        </p:blipFill>
        <p:spPr bwMode="auto">
          <a:xfrm>
            <a:off x="2542469" y="1680398"/>
            <a:ext cx="1892020" cy="184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Conexão reta unidirecional 15"/>
          <p:cNvCxnSpPr/>
          <p:nvPr/>
        </p:nvCxnSpPr>
        <p:spPr>
          <a:xfrm>
            <a:off x="1786270" y="2684824"/>
            <a:ext cx="61668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>
            <a:off x="1302722" y="3617209"/>
            <a:ext cx="3659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err="1" smtClean="0">
                <a:solidFill>
                  <a:schemeClr val="accent1"/>
                </a:solidFill>
              </a:rPr>
              <a:t>Water</a:t>
            </a:r>
            <a:r>
              <a:rPr lang="pt-PT" sz="2800" b="1" dirty="0" smtClean="0">
                <a:solidFill>
                  <a:schemeClr val="accent1"/>
                </a:solidFill>
              </a:rPr>
              <a:t> me! </a:t>
            </a:r>
            <a:r>
              <a:rPr lang="pt-PT" sz="2800" dirty="0" err="1" smtClean="0">
                <a:solidFill>
                  <a:schemeClr val="accent1"/>
                </a:solidFill>
              </a:rPr>
              <a:t>button</a:t>
            </a:r>
            <a:endParaRPr lang="pt-PT" sz="2800" dirty="0">
              <a:solidFill>
                <a:schemeClr val="accent1"/>
              </a:solidFill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6560282" y="1096943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err="1" smtClean="0">
                <a:solidFill>
                  <a:schemeClr val="accent1"/>
                </a:solidFill>
              </a:rPr>
              <a:t>Humidity</a:t>
            </a:r>
            <a:r>
              <a:rPr lang="pt-PT" sz="2800" dirty="0" smtClean="0">
                <a:solidFill>
                  <a:schemeClr val="accent1"/>
                </a:solidFill>
              </a:rPr>
              <a:t> </a:t>
            </a:r>
            <a:r>
              <a:rPr lang="pt-PT" sz="2800" dirty="0" err="1" smtClean="0">
                <a:solidFill>
                  <a:schemeClr val="accent1"/>
                </a:solidFill>
              </a:rPr>
              <a:t>level</a:t>
            </a:r>
            <a:endParaRPr lang="pt-PT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52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 err="1" smtClean="0"/>
              <a:t>Our</a:t>
            </a:r>
            <a:r>
              <a:rPr lang="pt-PT" b="1" dirty="0" smtClean="0"/>
              <a:t> </a:t>
            </a:r>
            <a:r>
              <a:rPr lang="pt-PT" b="1" dirty="0" err="1" smtClean="0"/>
              <a:t>prototype</a:t>
            </a:r>
            <a:endParaRPr lang="pt-PT" b="1" dirty="0"/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450761" y="6350458"/>
            <a:ext cx="11741239" cy="365125"/>
          </a:xfrm>
        </p:spPr>
        <p:txBody>
          <a:bodyPr/>
          <a:lstStyle/>
          <a:p>
            <a:r>
              <a:rPr lang="pt-PT" sz="1200" cap="small" dirty="0" smtClean="0"/>
              <a:t>Técnico Lisboa 																		                    </a:t>
            </a:r>
            <a:r>
              <a:rPr lang="pt-PT" sz="1200" cap="small" dirty="0"/>
              <a:t> </a:t>
            </a:r>
            <a:r>
              <a:rPr lang="pt-PT" sz="1200" cap="small" dirty="0" smtClean="0"/>
              <a:t>  </a:t>
            </a:r>
            <a:r>
              <a:rPr lang="en-US" sz="1200" b="1" dirty="0" smtClean="0">
                <a:solidFill>
                  <a:schemeClr val="bg1"/>
                </a:solidFill>
              </a:rPr>
              <a:t>MEEA </a:t>
            </a:r>
            <a:r>
              <a:rPr lang="pt-PT" sz="1200" cap="small" dirty="0">
                <a:solidFill>
                  <a:schemeClr val="bg1"/>
                </a:solidFill>
              </a:rPr>
              <a:t>2014</a:t>
            </a:r>
            <a:endParaRPr lang="en-US" sz="1200" cap="small" dirty="0">
              <a:solidFill>
                <a:schemeClr val="bg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53670" y="805079"/>
            <a:ext cx="4009607" cy="5346142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3391054" y="5562763"/>
            <a:ext cx="3169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4000" dirty="0" err="1" smtClean="0">
                <a:solidFill>
                  <a:schemeClr val="accent1"/>
                </a:solidFill>
              </a:rPr>
              <a:t>Electronics</a:t>
            </a:r>
            <a:endParaRPr lang="pt-PT" sz="4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394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 err="1" smtClean="0"/>
              <a:t>Our</a:t>
            </a:r>
            <a:r>
              <a:rPr lang="pt-PT" b="1" dirty="0" smtClean="0"/>
              <a:t> </a:t>
            </a:r>
            <a:r>
              <a:rPr lang="pt-PT" b="1" dirty="0" err="1" smtClean="0"/>
              <a:t>prototype</a:t>
            </a:r>
            <a:endParaRPr lang="pt-PT" b="1" dirty="0"/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450761" y="6350458"/>
            <a:ext cx="11741239" cy="365125"/>
          </a:xfrm>
        </p:spPr>
        <p:txBody>
          <a:bodyPr/>
          <a:lstStyle/>
          <a:p>
            <a:r>
              <a:rPr lang="pt-PT" sz="1200" cap="small" dirty="0" smtClean="0"/>
              <a:t>Técnico Lisboa 																		                    </a:t>
            </a:r>
            <a:r>
              <a:rPr lang="pt-PT" sz="1200" cap="small" dirty="0"/>
              <a:t> </a:t>
            </a:r>
            <a:r>
              <a:rPr lang="pt-PT" sz="1200" cap="small" dirty="0" smtClean="0"/>
              <a:t>  </a:t>
            </a:r>
            <a:r>
              <a:rPr lang="en-US" sz="1200" b="1" dirty="0" smtClean="0">
                <a:solidFill>
                  <a:schemeClr val="bg1"/>
                </a:solidFill>
              </a:rPr>
              <a:t>MEEA </a:t>
            </a:r>
            <a:r>
              <a:rPr lang="pt-PT" sz="1200" cap="small" dirty="0">
                <a:solidFill>
                  <a:schemeClr val="bg1"/>
                </a:solidFill>
              </a:rPr>
              <a:t>2014</a:t>
            </a:r>
            <a:endParaRPr lang="en-US" sz="1200" cap="small" dirty="0">
              <a:solidFill>
                <a:schemeClr val="bg1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3391054" y="5119105"/>
            <a:ext cx="3169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4000" dirty="0" err="1" smtClean="0">
                <a:solidFill>
                  <a:schemeClr val="accent1"/>
                </a:solidFill>
              </a:rPr>
              <a:t>Structure</a:t>
            </a:r>
            <a:endParaRPr lang="pt-PT" sz="4000" dirty="0">
              <a:solidFill>
                <a:schemeClr val="accent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877" y="1563960"/>
            <a:ext cx="7270104" cy="329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9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speto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2069</TotalTime>
  <Words>762</Words>
  <Application>Microsoft Office PowerPoint</Application>
  <PresentationFormat>Ecrã Panorâmico</PresentationFormat>
  <Paragraphs>297</Paragraphs>
  <Slides>25</Slides>
  <Notes>21</Notes>
  <HiddenSlides>0</HiddenSlides>
  <MMClips>2</MMClips>
  <ScaleCrop>false</ScaleCrop>
  <HeadingPairs>
    <vt:vector size="8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25</vt:i4>
      </vt:variant>
      <vt:variant>
        <vt:lpstr>Apresentações personalizadas</vt:lpstr>
      </vt:variant>
      <vt:variant>
        <vt:i4>1</vt:i4>
      </vt:variant>
    </vt:vector>
  </HeadingPairs>
  <TitlesOfParts>
    <vt:vector size="32" baseType="lpstr">
      <vt:lpstr>Arial</vt:lpstr>
      <vt:lpstr>Calibri</vt:lpstr>
      <vt:lpstr>Times New Roman</vt:lpstr>
      <vt:lpstr>Trebuchet MS</vt:lpstr>
      <vt:lpstr>Wingdings 3</vt:lpstr>
      <vt:lpstr>Aspeto</vt:lpstr>
      <vt:lpstr>Design of a fully automated greenhouse for indoor use </vt:lpstr>
      <vt:lpstr>The Idea “Indoor Greenhouse”</vt:lpstr>
      <vt:lpstr>Important parameters </vt:lpstr>
      <vt:lpstr>Our prototype</vt:lpstr>
      <vt:lpstr>Our prototype</vt:lpstr>
      <vt:lpstr>Our prototype</vt:lpstr>
      <vt:lpstr>Our prototype</vt:lpstr>
      <vt:lpstr>Our prototype</vt:lpstr>
      <vt:lpstr>Our prototype</vt:lpstr>
      <vt:lpstr>Our prototype</vt:lpstr>
      <vt:lpstr>Our prototype</vt:lpstr>
      <vt:lpstr>Our prototype</vt:lpstr>
      <vt:lpstr>Our prototype</vt:lpstr>
      <vt:lpstr>Our prototype</vt:lpstr>
      <vt:lpstr>Our prototype</vt:lpstr>
      <vt:lpstr>You can grow</vt:lpstr>
      <vt:lpstr>Feedback</vt:lpstr>
      <vt:lpstr>Online Survey</vt:lpstr>
      <vt:lpstr>Implementation</vt:lpstr>
      <vt:lpstr>Competitive Advantages</vt:lpstr>
      <vt:lpstr>Business Plan</vt:lpstr>
      <vt:lpstr>Business Plan</vt:lpstr>
      <vt:lpstr>Future improvements</vt:lpstr>
      <vt:lpstr>Marketing Video</vt:lpstr>
      <vt:lpstr>Give us your feedback!</vt:lpstr>
      <vt:lpstr>Pres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Impact Study of Using Waste Solar Compactors</dc:title>
  <dc:creator>Joana Vieira</dc:creator>
  <cp:lastModifiedBy>Hugo Martins</cp:lastModifiedBy>
  <cp:revision>136</cp:revision>
  <dcterms:created xsi:type="dcterms:W3CDTF">2014-10-27T11:02:22Z</dcterms:created>
  <dcterms:modified xsi:type="dcterms:W3CDTF">2014-12-18T14:20:37Z</dcterms:modified>
</cp:coreProperties>
</file>