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3" r:id="rId5"/>
    <p:sldId id="260" r:id="rId6"/>
    <p:sldId id="267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7" autoAdjust="0"/>
    <p:restoredTop sz="94660"/>
  </p:normalViewPr>
  <p:slideViewPr>
    <p:cSldViewPr snapToGrid="0" snapToObjects="1">
      <p:cViewPr>
        <p:scale>
          <a:sx n="110" d="100"/>
          <a:sy n="110" d="100"/>
        </p:scale>
        <p:origin x="-677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1AD4B-E1EE-4296-B34D-40FE04D8F5D8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04D823-42AC-46F0-9E6C-2F2CC2AD773E}">
      <dgm:prSet phldrT="[Texto]"/>
      <dgm:spPr/>
      <dgm:t>
        <a:bodyPr/>
        <a:lstStyle/>
        <a:p>
          <a:r>
            <a:rPr lang="en-GB" dirty="0" err="1" smtClean="0"/>
            <a:t>Componentes</a:t>
          </a:r>
          <a:endParaRPr lang="en-GB" dirty="0"/>
        </a:p>
      </dgm:t>
    </dgm:pt>
    <dgm:pt modelId="{5F0D0A69-62B8-47F7-B427-198C673E920B}" type="parTrans" cxnId="{4E187A07-1462-4CF7-8701-2FA2DEB796C2}">
      <dgm:prSet/>
      <dgm:spPr/>
      <dgm:t>
        <a:bodyPr/>
        <a:lstStyle/>
        <a:p>
          <a:endParaRPr lang="en-GB"/>
        </a:p>
      </dgm:t>
    </dgm:pt>
    <dgm:pt modelId="{3C23C541-956B-4C99-AFC0-E5957DA50D57}" type="sibTrans" cxnId="{4E187A07-1462-4CF7-8701-2FA2DEB796C2}">
      <dgm:prSet/>
      <dgm:spPr/>
      <dgm:t>
        <a:bodyPr/>
        <a:lstStyle/>
        <a:p>
          <a:endParaRPr lang="en-GB"/>
        </a:p>
      </dgm:t>
    </dgm:pt>
    <dgm:pt modelId="{12A72EA2-DDDA-4B44-B412-EAF1315E95FD}">
      <dgm:prSet phldrT="[Texto]"/>
      <dgm:spPr/>
      <dgm:t>
        <a:bodyPr/>
        <a:lstStyle/>
        <a:p>
          <a:r>
            <a:rPr lang="en-GB" dirty="0" err="1" smtClean="0"/>
            <a:t>Mecânicos</a:t>
          </a:r>
          <a:endParaRPr lang="en-GB" dirty="0"/>
        </a:p>
      </dgm:t>
    </dgm:pt>
    <dgm:pt modelId="{A0D45C47-532B-4A06-B89F-D992A9C27B08}" type="parTrans" cxnId="{03A46B84-7684-469B-A8B3-67981C180AE5}">
      <dgm:prSet/>
      <dgm:spPr/>
      <dgm:t>
        <a:bodyPr/>
        <a:lstStyle/>
        <a:p>
          <a:endParaRPr lang="en-GB"/>
        </a:p>
      </dgm:t>
    </dgm:pt>
    <dgm:pt modelId="{A29CCCF5-9D50-4010-A5E7-9B0097FC2FFC}" type="sibTrans" cxnId="{03A46B84-7684-469B-A8B3-67981C180AE5}">
      <dgm:prSet/>
      <dgm:spPr/>
      <dgm:t>
        <a:bodyPr/>
        <a:lstStyle/>
        <a:p>
          <a:endParaRPr lang="en-GB"/>
        </a:p>
      </dgm:t>
    </dgm:pt>
    <dgm:pt modelId="{B78F6DB3-848C-48D3-B26E-754586E77246}">
      <dgm:prSet phldrT="[Texto]"/>
      <dgm:spPr/>
      <dgm:t>
        <a:bodyPr/>
        <a:lstStyle/>
        <a:p>
          <a:r>
            <a:rPr lang="en-GB" dirty="0" smtClean="0"/>
            <a:t>Motor Dc</a:t>
          </a:r>
          <a:endParaRPr lang="en-GB" dirty="0"/>
        </a:p>
      </dgm:t>
    </dgm:pt>
    <dgm:pt modelId="{661F533D-1B33-4B77-8C38-39C6D379852B}" type="parTrans" cxnId="{C0E5E820-F163-42E4-B8B5-D2B95171CD74}">
      <dgm:prSet/>
      <dgm:spPr/>
      <dgm:t>
        <a:bodyPr/>
        <a:lstStyle/>
        <a:p>
          <a:endParaRPr lang="en-GB"/>
        </a:p>
      </dgm:t>
    </dgm:pt>
    <dgm:pt modelId="{DAC0F1B8-9DAC-460D-9D94-4B7B31230B97}" type="sibTrans" cxnId="{C0E5E820-F163-42E4-B8B5-D2B95171CD74}">
      <dgm:prSet/>
      <dgm:spPr/>
      <dgm:t>
        <a:bodyPr/>
        <a:lstStyle/>
        <a:p>
          <a:endParaRPr lang="en-GB"/>
        </a:p>
      </dgm:t>
    </dgm:pt>
    <dgm:pt modelId="{1D93F612-7790-49B0-8FA8-AADAB3431CDD}">
      <dgm:prSet phldrT="[Texto]"/>
      <dgm:spPr/>
      <dgm:t>
        <a:bodyPr/>
        <a:lstStyle/>
        <a:p>
          <a:r>
            <a:rPr lang="en-GB" dirty="0" err="1" smtClean="0"/>
            <a:t>Engrenagens</a:t>
          </a:r>
          <a:endParaRPr lang="en-GB" dirty="0"/>
        </a:p>
      </dgm:t>
    </dgm:pt>
    <dgm:pt modelId="{ECDB35C8-073E-4333-8FE9-70660DB78609}" type="parTrans" cxnId="{3835437B-5AD4-4C89-A950-89C5FBC8C20B}">
      <dgm:prSet/>
      <dgm:spPr/>
      <dgm:t>
        <a:bodyPr/>
        <a:lstStyle/>
        <a:p>
          <a:endParaRPr lang="en-GB"/>
        </a:p>
      </dgm:t>
    </dgm:pt>
    <dgm:pt modelId="{ED3D31E8-7EC4-4450-88A6-93D281FF9178}" type="sibTrans" cxnId="{3835437B-5AD4-4C89-A950-89C5FBC8C20B}">
      <dgm:prSet/>
      <dgm:spPr/>
      <dgm:t>
        <a:bodyPr/>
        <a:lstStyle/>
        <a:p>
          <a:endParaRPr lang="en-GB"/>
        </a:p>
      </dgm:t>
    </dgm:pt>
    <dgm:pt modelId="{B5258FD0-0321-4BB4-A50F-5678DAC9F944}">
      <dgm:prSet phldrT="[Texto]"/>
      <dgm:spPr/>
      <dgm:t>
        <a:bodyPr/>
        <a:lstStyle/>
        <a:p>
          <a:r>
            <a:rPr lang="en-GB" dirty="0" err="1" smtClean="0"/>
            <a:t>Rolamentos</a:t>
          </a:r>
          <a:endParaRPr lang="en-GB" dirty="0"/>
        </a:p>
      </dgm:t>
    </dgm:pt>
    <dgm:pt modelId="{CC131E28-90E2-41CB-8F9A-CA47F191AEB6}" type="parTrans" cxnId="{664EFE33-F3AE-4E96-8D28-27859CD01EE5}">
      <dgm:prSet/>
      <dgm:spPr/>
      <dgm:t>
        <a:bodyPr/>
        <a:lstStyle/>
        <a:p>
          <a:endParaRPr lang="en-GB"/>
        </a:p>
      </dgm:t>
    </dgm:pt>
    <dgm:pt modelId="{8184FAAA-A4CF-4EB2-9B9F-D35DE1C3FBC2}" type="sibTrans" cxnId="{664EFE33-F3AE-4E96-8D28-27859CD01EE5}">
      <dgm:prSet/>
      <dgm:spPr/>
      <dgm:t>
        <a:bodyPr/>
        <a:lstStyle/>
        <a:p>
          <a:endParaRPr lang="en-GB"/>
        </a:p>
      </dgm:t>
    </dgm:pt>
    <dgm:pt modelId="{B70777C8-5EA7-4B50-A470-E9FA95AE8D80}">
      <dgm:prSet phldrT="[Texto]"/>
      <dgm:spPr/>
      <dgm:t>
        <a:bodyPr/>
        <a:lstStyle/>
        <a:p>
          <a:r>
            <a:rPr lang="en-GB" dirty="0" err="1" smtClean="0"/>
            <a:t>Processamento</a:t>
          </a:r>
          <a:endParaRPr lang="en-GB" dirty="0"/>
        </a:p>
      </dgm:t>
    </dgm:pt>
    <dgm:pt modelId="{E6280F55-C302-4860-BCD2-BE65081BA108}" type="parTrans" cxnId="{E5B19217-35A4-48BD-80FF-C6CE13A4286D}">
      <dgm:prSet/>
      <dgm:spPr/>
      <dgm:t>
        <a:bodyPr/>
        <a:lstStyle/>
        <a:p>
          <a:endParaRPr lang="en-GB"/>
        </a:p>
      </dgm:t>
    </dgm:pt>
    <dgm:pt modelId="{188261B4-8DFB-4F18-9C04-09132C02D26E}" type="sibTrans" cxnId="{E5B19217-35A4-48BD-80FF-C6CE13A4286D}">
      <dgm:prSet/>
      <dgm:spPr/>
      <dgm:t>
        <a:bodyPr/>
        <a:lstStyle/>
        <a:p>
          <a:endParaRPr lang="en-GB"/>
        </a:p>
      </dgm:t>
    </dgm:pt>
    <dgm:pt modelId="{ABC4AC5D-B821-4137-AB03-47BD406FB4C7}">
      <dgm:prSet phldrT="[Texto]"/>
      <dgm:spPr/>
      <dgm:t>
        <a:bodyPr/>
        <a:lstStyle/>
        <a:p>
          <a:r>
            <a:rPr lang="en-GB" dirty="0" err="1" smtClean="0"/>
            <a:t>Arduino</a:t>
          </a:r>
          <a:endParaRPr lang="en-GB" dirty="0"/>
        </a:p>
      </dgm:t>
    </dgm:pt>
    <dgm:pt modelId="{8428FB6A-822C-47DF-A061-5714A4D229CD}" type="parTrans" cxnId="{B04126E3-DA37-4050-A837-9B8A0F0A889A}">
      <dgm:prSet/>
      <dgm:spPr/>
      <dgm:t>
        <a:bodyPr/>
        <a:lstStyle/>
        <a:p>
          <a:endParaRPr lang="en-GB"/>
        </a:p>
      </dgm:t>
    </dgm:pt>
    <dgm:pt modelId="{3C8A3303-A921-4E75-A623-0984A755AA07}" type="sibTrans" cxnId="{B04126E3-DA37-4050-A837-9B8A0F0A889A}">
      <dgm:prSet/>
      <dgm:spPr/>
      <dgm:t>
        <a:bodyPr/>
        <a:lstStyle/>
        <a:p>
          <a:endParaRPr lang="en-GB"/>
        </a:p>
      </dgm:t>
    </dgm:pt>
    <dgm:pt modelId="{483898E5-8AA8-4247-89EA-4AC8F5261B22}">
      <dgm:prSet phldrT="[Texto]"/>
      <dgm:spPr/>
      <dgm:t>
        <a:bodyPr/>
        <a:lstStyle/>
        <a:p>
          <a:r>
            <a:rPr lang="en-GB" dirty="0" err="1" smtClean="0"/>
            <a:t>Veios</a:t>
          </a:r>
          <a:endParaRPr lang="en-GB" dirty="0"/>
        </a:p>
      </dgm:t>
    </dgm:pt>
    <dgm:pt modelId="{6ABA5080-2019-41C3-B761-3151A7F40FF8}" type="parTrans" cxnId="{AAABB6DC-F6BC-4898-9822-7F835D89DA4C}">
      <dgm:prSet/>
      <dgm:spPr/>
      <dgm:t>
        <a:bodyPr/>
        <a:lstStyle/>
        <a:p>
          <a:endParaRPr lang="pt-PT"/>
        </a:p>
      </dgm:t>
    </dgm:pt>
    <dgm:pt modelId="{ED9725C1-B05A-40DD-980D-1DC3E54E749D}" type="sibTrans" cxnId="{AAABB6DC-F6BC-4898-9822-7F835D89DA4C}">
      <dgm:prSet/>
      <dgm:spPr/>
      <dgm:t>
        <a:bodyPr/>
        <a:lstStyle/>
        <a:p>
          <a:endParaRPr lang="pt-PT"/>
        </a:p>
      </dgm:t>
    </dgm:pt>
    <dgm:pt modelId="{F7662FBD-EAF0-4A4C-B6FC-DFAF806C1C0C}">
      <dgm:prSet phldrT="[Texto]"/>
      <dgm:spPr/>
      <dgm:t>
        <a:bodyPr/>
        <a:lstStyle/>
        <a:p>
          <a:r>
            <a:rPr lang="en-GB" dirty="0" err="1" smtClean="0"/>
            <a:t>Telescópio</a:t>
          </a:r>
          <a:endParaRPr lang="en-GB" dirty="0"/>
        </a:p>
      </dgm:t>
    </dgm:pt>
    <dgm:pt modelId="{B097C22A-E0A3-4E84-ACBF-351A44DAD16F}" type="parTrans" cxnId="{CA4C480F-7CFA-4908-A526-141ADD57F0A2}">
      <dgm:prSet/>
      <dgm:spPr/>
      <dgm:t>
        <a:bodyPr/>
        <a:lstStyle/>
        <a:p>
          <a:endParaRPr lang="pt-PT"/>
        </a:p>
      </dgm:t>
    </dgm:pt>
    <dgm:pt modelId="{88A0363E-70AD-44CB-8605-0E9874ED840D}" type="sibTrans" cxnId="{CA4C480F-7CFA-4908-A526-141ADD57F0A2}">
      <dgm:prSet/>
      <dgm:spPr/>
      <dgm:t>
        <a:bodyPr/>
        <a:lstStyle/>
        <a:p>
          <a:endParaRPr lang="pt-PT"/>
        </a:p>
      </dgm:t>
    </dgm:pt>
    <dgm:pt modelId="{B251EC58-C8F7-4105-8B80-8FA8CFDC8816}">
      <dgm:prSet phldrT="[Texto]"/>
      <dgm:spPr/>
      <dgm:t>
        <a:bodyPr/>
        <a:lstStyle/>
        <a:p>
          <a:r>
            <a:rPr lang="en-GB" dirty="0" err="1" smtClean="0"/>
            <a:t>Energia</a:t>
          </a:r>
          <a:endParaRPr lang="en-GB" dirty="0"/>
        </a:p>
      </dgm:t>
    </dgm:pt>
    <dgm:pt modelId="{93149FB6-6F3F-4F90-B546-455142E3FC1F}" type="sibTrans" cxnId="{376E6B46-DB6C-4572-B3CA-491BB32B90E9}">
      <dgm:prSet/>
      <dgm:spPr/>
      <dgm:t>
        <a:bodyPr/>
        <a:lstStyle/>
        <a:p>
          <a:endParaRPr lang="pt-PT"/>
        </a:p>
      </dgm:t>
    </dgm:pt>
    <dgm:pt modelId="{8F4313F5-9BF4-43C9-8B1F-68E033FDECCD}" type="parTrans" cxnId="{376E6B46-DB6C-4572-B3CA-491BB32B90E9}">
      <dgm:prSet/>
      <dgm:spPr/>
      <dgm:t>
        <a:bodyPr/>
        <a:lstStyle/>
        <a:p>
          <a:endParaRPr lang="pt-PT"/>
        </a:p>
      </dgm:t>
    </dgm:pt>
    <dgm:pt modelId="{55E7685E-E789-42BA-BB6B-93740A6C852B}">
      <dgm:prSet phldrT="[Texto]"/>
      <dgm:spPr/>
      <dgm:t>
        <a:bodyPr/>
        <a:lstStyle/>
        <a:p>
          <a:r>
            <a:rPr lang="en-GB" dirty="0" err="1" smtClean="0"/>
            <a:t>Painel</a:t>
          </a:r>
          <a:r>
            <a:rPr lang="en-GB" dirty="0" smtClean="0"/>
            <a:t> </a:t>
          </a:r>
          <a:r>
            <a:rPr lang="en-GB" dirty="0" err="1" smtClean="0"/>
            <a:t>Fotovoltaico</a:t>
          </a:r>
          <a:endParaRPr lang="en-GB" dirty="0"/>
        </a:p>
      </dgm:t>
    </dgm:pt>
    <dgm:pt modelId="{2E6D2D5F-F88E-460A-B349-AE5E00B2FA1D}" type="parTrans" cxnId="{EC847AA9-9391-422C-8230-2BFCB36BA8DE}">
      <dgm:prSet/>
      <dgm:spPr/>
      <dgm:t>
        <a:bodyPr/>
        <a:lstStyle/>
        <a:p>
          <a:endParaRPr lang="pt-PT"/>
        </a:p>
      </dgm:t>
    </dgm:pt>
    <dgm:pt modelId="{84394E47-1790-48EB-A4D1-72D957B6F61F}" type="sibTrans" cxnId="{EC847AA9-9391-422C-8230-2BFCB36BA8DE}">
      <dgm:prSet/>
      <dgm:spPr/>
      <dgm:t>
        <a:bodyPr/>
        <a:lstStyle/>
        <a:p>
          <a:endParaRPr lang="pt-PT"/>
        </a:p>
      </dgm:t>
    </dgm:pt>
    <dgm:pt modelId="{1613EAE6-D797-4004-9A29-9D032A0456C9}">
      <dgm:prSet phldrT="[Texto]"/>
      <dgm:spPr/>
      <dgm:t>
        <a:bodyPr/>
        <a:lstStyle/>
        <a:p>
          <a:r>
            <a:rPr lang="en-GB" dirty="0" err="1" smtClean="0"/>
            <a:t>Baterias</a:t>
          </a:r>
          <a:endParaRPr lang="en-GB" dirty="0"/>
        </a:p>
      </dgm:t>
    </dgm:pt>
    <dgm:pt modelId="{3060C132-C8C1-461D-9176-146E1AF4367B}" type="parTrans" cxnId="{FB386D8B-7FEC-41C2-8BB7-B1394FE76C19}">
      <dgm:prSet/>
      <dgm:spPr/>
      <dgm:t>
        <a:bodyPr/>
        <a:lstStyle/>
        <a:p>
          <a:endParaRPr lang="pt-PT"/>
        </a:p>
      </dgm:t>
    </dgm:pt>
    <dgm:pt modelId="{2EA32270-8558-4C55-A4A4-8BE76C647735}" type="sibTrans" cxnId="{FB386D8B-7FEC-41C2-8BB7-B1394FE76C19}">
      <dgm:prSet/>
      <dgm:spPr/>
      <dgm:t>
        <a:bodyPr/>
        <a:lstStyle/>
        <a:p>
          <a:endParaRPr lang="pt-PT"/>
        </a:p>
      </dgm:t>
    </dgm:pt>
    <dgm:pt modelId="{74D299AB-5D83-4E92-AFD7-8974D70E7FD8}" type="pres">
      <dgm:prSet presAssocID="{BF11AD4B-E1EE-4296-B34D-40FE04D8F5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27C0B0E2-DA2A-47EA-BB54-73608893EA59}" type="pres">
      <dgm:prSet presAssocID="{7A04D823-42AC-46F0-9E6C-2F2CC2AD773E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C857DC76-D2F4-4E7F-807A-9F5FEBC807C0}" type="pres">
      <dgm:prSet presAssocID="{7A04D823-42AC-46F0-9E6C-2F2CC2AD773E}" presName="rootComposite1" presStyleCnt="0"/>
      <dgm:spPr/>
      <dgm:t>
        <a:bodyPr/>
        <a:lstStyle/>
        <a:p>
          <a:endParaRPr lang="pt-PT"/>
        </a:p>
      </dgm:t>
    </dgm:pt>
    <dgm:pt modelId="{0EB0FCFA-A543-4864-B4B7-19A680D73FAD}" type="pres">
      <dgm:prSet presAssocID="{7A04D823-42AC-46F0-9E6C-2F2CC2AD77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E747472-801E-4F95-8A92-142ADA7EEFBE}" type="pres">
      <dgm:prSet presAssocID="{7A04D823-42AC-46F0-9E6C-2F2CC2AD773E}" presName="rootConnector1" presStyleLbl="node1" presStyleIdx="0" presStyleCnt="0"/>
      <dgm:spPr/>
      <dgm:t>
        <a:bodyPr/>
        <a:lstStyle/>
        <a:p>
          <a:endParaRPr lang="pt-PT"/>
        </a:p>
      </dgm:t>
    </dgm:pt>
    <dgm:pt modelId="{65C4BA22-115C-4677-98D4-E6347111FCDD}" type="pres">
      <dgm:prSet presAssocID="{7A04D823-42AC-46F0-9E6C-2F2CC2AD773E}" presName="hierChild2" presStyleCnt="0"/>
      <dgm:spPr/>
      <dgm:t>
        <a:bodyPr/>
        <a:lstStyle/>
        <a:p>
          <a:endParaRPr lang="pt-PT"/>
        </a:p>
      </dgm:t>
    </dgm:pt>
    <dgm:pt modelId="{80DB391D-9B25-487E-A506-428D61DD0B76}" type="pres">
      <dgm:prSet presAssocID="{A0D45C47-532B-4A06-B89F-D992A9C27B08}" presName="Name64" presStyleLbl="parChTrans1D2" presStyleIdx="0" presStyleCnt="3"/>
      <dgm:spPr/>
      <dgm:t>
        <a:bodyPr/>
        <a:lstStyle/>
        <a:p>
          <a:endParaRPr lang="pt-PT"/>
        </a:p>
      </dgm:t>
    </dgm:pt>
    <dgm:pt modelId="{1BAD55B1-AC30-495D-993A-A1881FD1E609}" type="pres">
      <dgm:prSet presAssocID="{12A72EA2-DDDA-4B44-B412-EAF1315E95F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4A9BC246-93EA-4B3E-926A-9962AE79E8C7}" type="pres">
      <dgm:prSet presAssocID="{12A72EA2-DDDA-4B44-B412-EAF1315E95FD}" presName="rootComposite" presStyleCnt="0"/>
      <dgm:spPr/>
      <dgm:t>
        <a:bodyPr/>
        <a:lstStyle/>
        <a:p>
          <a:endParaRPr lang="pt-PT"/>
        </a:p>
      </dgm:t>
    </dgm:pt>
    <dgm:pt modelId="{88BB670C-576C-4BFE-A3CF-87A49CBACBF6}" type="pres">
      <dgm:prSet presAssocID="{12A72EA2-DDDA-4B44-B412-EAF1315E95F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92034F6-D116-4395-B992-C8B8DE754AB2}" type="pres">
      <dgm:prSet presAssocID="{12A72EA2-DDDA-4B44-B412-EAF1315E95FD}" presName="rootConnector" presStyleLbl="node2" presStyleIdx="0" presStyleCnt="3"/>
      <dgm:spPr/>
      <dgm:t>
        <a:bodyPr/>
        <a:lstStyle/>
        <a:p>
          <a:endParaRPr lang="pt-PT"/>
        </a:p>
      </dgm:t>
    </dgm:pt>
    <dgm:pt modelId="{E575F270-C1E1-4484-AD90-5F355DC9046A}" type="pres">
      <dgm:prSet presAssocID="{12A72EA2-DDDA-4B44-B412-EAF1315E95FD}" presName="hierChild4" presStyleCnt="0"/>
      <dgm:spPr/>
      <dgm:t>
        <a:bodyPr/>
        <a:lstStyle/>
        <a:p>
          <a:endParaRPr lang="pt-PT"/>
        </a:p>
      </dgm:t>
    </dgm:pt>
    <dgm:pt modelId="{04ECF080-2EF6-4407-8AD0-700C1A2FA3C2}" type="pres">
      <dgm:prSet presAssocID="{661F533D-1B33-4B77-8C38-39C6D379852B}" presName="Name64" presStyleLbl="parChTrans1D3" presStyleIdx="0" presStyleCnt="8"/>
      <dgm:spPr/>
      <dgm:t>
        <a:bodyPr/>
        <a:lstStyle/>
        <a:p>
          <a:endParaRPr lang="pt-PT"/>
        </a:p>
      </dgm:t>
    </dgm:pt>
    <dgm:pt modelId="{E1A6784D-2C24-4ACD-837F-86B771D34B6F}" type="pres">
      <dgm:prSet presAssocID="{B78F6DB3-848C-48D3-B26E-754586E7724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0B729E7D-65A7-4162-8F73-312BD64BB492}" type="pres">
      <dgm:prSet presAssocID="{B78F6DB3-848C-48D3-B26E-754586E77246}" presName="rootComposite" presStyleCnt="0"/>
      <dgm:spPr/>
      <dgm:t>
        <a:bodyPr/>
        <a:lstStyle/>
        <a:p>
          <a:endParaRPr lang="pt-PT"/>
        </a:p>
      </dgm:t>
    </dgm:pt>
    <dgm:pt modelId="{F7C10565-376D-44FB-B11F-4AC79B3BA698}" type="pres">
      <dgm:prSet presAssocID="{B78F6DB3-848C-48D3-B26E-754586E77246}" presName="rootText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0BD186E-7C77-4F18-A0F2-CD5158CE818C}" type="pres">
      <dgm:prSet presAssocID="{B78F6DB3-848C-48D3-B26E-754586E77246}" presName="rootConnector" presStyleLbl="node3" presStyleIdx="0" presStyleCnt="8"/>
      <dgm:spPr/>
      <dgm:t>
        <a:bodyPr/>
        <a:lstStyle/>
        <a:p>
          <a:endParaRPr lang="pt-PT"/>
        </a:p>
      </dgm:t>
    </dgm:pt>
    <dgm:pt modelId="{AB14EFC8-573B-42B4-92E2-FA2D6619B0F0}" type="pres">
      <dgm:prSet presAssocID="{B78F6DB3-848C-48D3-B26E-754586E77246}" presName="hierChild4" presStyleCnt="0"/>
      <dgm:spPr/>
      <dgm:t>
        <a:bodyPr/>
        <a:lstStyle/>
        <a:p>
          <a:endParaRPr lang="pt-PT"/>
        </a:p>
      </dgm:t>
    </dgm:pt>
    <dgm:pt modelId="{AA804609-E68B-4EE2-9367-61398290E581}" type="pres">
      <dgm:prSet presAssocID="{B78F6DB3-848C-48D3-B26E-754586E77246}" presName="hierChild5" presStyleCnt="0"/>
      <dgm:spPr/>
      <dgm:t>
        <a:bodyPr/>
        <a:lstStyle/>
        <a:p>
          <a:endParaRPr lang="pt-PT"/>
        </a:p>
      </dgm:t>
    </dgm:pt>
    <dgm:pt modelId="{CB99E590-83DD-4C2D-B311-E079E747963C}" type="pres">
      <dgm:prSet presAssocID="{ECDB35C8-073E-4333-8FE9-70660DB78609}" presName="Name64" presStyleLbl="parChTrans1D3" presStyleIdx="1" presStyleCnt="8"/>
      <dgm:spPr/>
      <dgm:t>
        <a:bodyPr/>
        <a:lstStyle/>
        <a:p>
          <a:endParaRPr lang="pt-PT"/>
        </a:p>
      </dgm:t>
    </dgm:pt>
    <dgm:pt modelId="{6577405E-A3D0-4E5D-A169-7E2403769C6A}" type="pres">
      <dgm:prSet presAssocID="{1D93F612-7790-49B0-8FA8-AADAB3431CD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0DEEA2BF-0A47-41D9-925C-9CEF0794C8CD}" type="pres">
      <dgm:prSet presAssocID="{1D93F612-7790-49B0-8FA8-AADAB3431CDD}" presName="rootComposite" presStyleCnt="0"/>
      <dgm:spPr/>
      <dgm:t>
        <a:bodyPr/>
        <a:lstStyle/>
        <a:p>
          <a:endParaRPr lang="pt-PT"/>
        </a:p>
      </dgm:t>
    </dgm:pt>
    <dgm:pt modelId="{4ED55914-0FAF-4BF4-A5C8-89FF74532C75}" type="pres">
      <dgm:prSet presAssocID="{1D93F612-7790-49B0-8FA8-AADAB3431CDD}" presName="rootText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9C2C6FA-31F0-4CEB-ACAD-21B49A2A0F50}" type="pres">
      <dgm:prSet presAssocID="{1D93F612-7790-49B0-8FA8-AADAB3431CDD}" presName="rootConnector" presStyleLbl="node3" presStyleIdx="1" presStyleCnt="8"/>
      <dgm:spPr/>
      <dgm:t>
        <a:bodyPr/>
        <a:lstStyle/>
        <a:p>
          <a:endParaRPr lang="pt-PT"/>
        </a:p>
      </dgm:t>
    </dgm:pt>
    <dgm:pt modelId="{560D3273-1EC4-4669-B7D4-87E9E2F9FEEF}" type="pres">
      <dgm:prSet presAssocID="{1D93F612-7790-49B0-8FA8-AADAB3431CDD}" presName="hierChild4" presStyleCnt="0"/>
      <dgm:spPr/>
      <dgm:t>
        <a:bodyPr/>
        <a:lstStyle/>
        <a:p>
          <a:endParaRPr lang="pt-PT"/>
        </a:p>
      </dgm:t>
    </dgm:pt>
    <dgm:pt modelId="{A2680F46-3241-4ACD-9E3C-624E7CF9906F}" type="pres">
      <dgm:prSet presAssocID="{1D93F612-7790-49B0-8FA8-AADAB3431CDD}" presName="hierChild5" presStyleCnt="0"/>
      <dgm:spPr/>
      <dgm:t>
        <a:bodyPr/>
        <a:lstStyle/>
        <a:p>
          <a:endParaRPr lang="pt-PT"/>
        </a:p>
      </dgm:t>
    </dgm:pt>
    <dgm:pt modelId="{77211E05-B301-4DB2-BED9-A10F20CDA5F6}" type="pres">
      <dgm:prSet presAssocID="{CC131E28-90E2-41CB-8F9A-CA47F191AEB6}" presName="Name64" presStyleLbl="parChTrans1D3" presStyleIdx="2" presStyleCnt="8"/>
      <dgm:spPr/>
      <dgm:t>
        <a:bodyPr/>
        <a:lstStyle/>
        <a:p>
          <a:endParaRPr lang="pt-PT"/>
        </a:p>
      </dgm:t>
    </dgm:pt>
    <dgm:pt modelId="{AAF03B45-78E4-4E66-A861-39BB52D098E7}" type="pres">
      <dgm:prSet presAssocID="{B5258FD0-0321-4BB4-A50F-5678DAC9F944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CF24DD57-2B9A-42A0-BD1A-F61A00ECCD83}" type="pres">
      <dgm:prSet presAssocID="{B5258FD0-0321-4BB4-A50F-5678DAC9F944}" presName="rootComposite" presStyleCnt="0"/>
      <dgm:spPr/>
      <dgm:t>
        <a:bodyPr/>
        <a:lstStyle/>
        <a:p>
          <a:endParaRPr lang="pt-PT"/>
        </a:p>
      </dgm:t>
    </dgm:pt>
    <dgm:pt modelId="{791E740C-4966-48DC-80E3-13281D665E0E}" type="pres">
      <dgm:prSet presAssocID="{B5258FD0-0321-4BB4-A50F-5678DAC9F944}" presName="rootText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28BA5A2-3862-44DF-B363-D501011B2E83}" type="pres">
      <dgm:prSet presAssocID="{B5258FD0-0321-4BB4-A50F-5678DAC9F944}" presName="rootConnector" presStyleLbl="node3" presStyleIdx="2" presStyleCnt="8"/>
      <dgm:spPr/>
      <dgm:t>
        <a:bodyPr/>
        <a:lstStyle/>
        <a:p>
          <a:endParaRPr lang="pt-PT"/>
        </a:p>
      </dgm:t>
    </dgm:pt>
    <dgm:pt modelId="{7F40DF45-ADBC-49C8-A0F2-7BF5130E1D7A}" type="pres">
      <dgm:prSet presAssocID="{B5258FD0-0321-4BB4-A50F-5678DAC9F944}" presName="hierChild4" presStyleCnt="0"/>
      <dgm:spPr/>
      <dgm:t>
        <a:bodyPr/>
        <a:lstStyle/>
        <a:p>
          <a:endParaRPr lang="pt-PT"/>
        </a:p>
      </dgm:t>
    </dgm:pt>
    <dgm:pt modelId="{0FDE754A-F1DC-4187-8800-BCDAC4ECCBBC}" type="pres">
      <dgm:prSet presAssocID="{B5258FD0-0321-4BB4-A50F-5678DAC9F944}" presName="hierChild5" presStyleCnt="0"/>
      <dgm:spPr/>
      <dgm:t>
        <a:bodyPr/>
        <a:lstStyle/>
        <a:p>
          <a:endParaRPr lang="pt-PT"/>
        </a:p>
      </dgm:t>
    </dgm:pt>
    <dgm:pt modelId="{C53F93DD-6380-4FEA-AD8A-EB165E227199}" type="pres">
      <dgm:prSet presAssocID="{6ABA5080-2019-41C3-B761-3151A7F40FF8}" presName="Name64" presStyleLbl="parChTrans1D3" presStyleIdx="3" presStyleCnt="8"/>
      <dgm:spPr/>
      <dgm:t>
        <a:bodyPr/>
        <a:lstStyle/>
        <a:p>
          <a:endParaRPr lang="pt-PT"/>
        </a:p>
      </dgm:t>
    </dgm:pt>
    <dgm:pt modelId="{BFCE4171-D6A6-45DB-B817-CDE5FF3F42A4}" type="pres">
      <dgm:prSet presAssocID="{483898E5-8AA8-4247-89EA-4AC8F5261B22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B3D5C098-DCA1-42A3-B40C-B62393F191DE}" type="pres">
      <dgm:prSet presAssocID="{483898E5-8AA8-4247-89EA-4AC8F5261B22}" presName="rootComposite" presStyleCnt="0"/>
      <dgm:spPr/>
      <dgm:t>
        <a:bodyPr/>
        <a:lstStyle/>
        <a:p>
          <a:endParaRPr lang="pt-PT"/>
        </a:p>
      </dgm:t>
    </dgm:pt>
    <dgm:pt modelId="{9C75F5EE-A37F-480C-9EB4-5E2F1189A257}" type="pres">
      <dgm:prSet presAssocID="{483898E5-8AA8-4247-89EA-4AC8F5261B22}" presName="rootText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6A9AEDA-4E2D-46BA-B75F-E92E2837CF4B}" type="pres">
      <dgm:prSet presAssocID="{483898E5-8AA8-4247-89EA-4AC8F5261B22}" presName="rootConnector" presStyleLbl="node3" presStyleIdx="3" presStyleCnt="8"/>
      <dgm:spPr/>
      <dgm:t>
        <a:bodyPr/>
        <a:lstStyle/>
        <a:p>
          <a:endParaRPr lang="pt-PT"/>
        </a:p>
      </dgm:t>
    </dgm:pt>
    <dgm:pt modelId="{8F79B7E0-1791-4BC3-A778-5E261ED259E7}" type="pres">
      <dgm:prSet presAssocID="{483898E5-8AA8-4247-89EA-4AC8F5261B22}" presName="hierChild4" presStyleCnt="0"/>
      <dgm:spPr/>
      <dgm:t>
        <a:bodyPr/>
        <a:lstStyle/>
        <a:p>
          <a:endParaRPr lang="pt-PT"/>
        </a:p>
      </dgm:t>
    </dgm:pt>
    <dgm:pt modelId="{B7EB83CD-E09C-4A19-A065-8D679D9DA127}" type="pres">
      <dgm:prSet presAssocID="{483898E5-8AA8-4247-89EA-4AC8F5261B22}" presName="hierChild5" presStyleCnt="0"/>
      <dgm:spPr/>
      <dgm:t>
        <a:bodyPr/>
        <a:lstStyle/>
        <a:p>
          <a:endParaRPr lang="pt-PT"/>
        </a:p>
      </dgm:t>
    </dgm:pt>
    <dgm:pt modelId="{C27B5BE8-360F-40FD-AC62-D0EFE7A2E2AD}" type="pres">
      <dgm:prSet presAssocID="{B097C22A-E0A3-4E84-ACBF-351A44DAD16F}" presName="Name64" presStyleLbl="parChTrans1D3" presStyleIdx="4" presStyleCnt="8"/>
      <dgm:spPr/>
      <dgm:t>
        <a:bodyPr/>
        <a:lstStyle/>
        <a:p>
          <a:endParaRPr lang="pt-PT"/>
        </a:p>
      </dgm:t>
    </dgm:pt>
    <dgm:pt modelId="{A986D3E1-F503-47D2-9312-A441B04D43DE}" type="pres">
      <dgm:prSet presAssocID="{F7662FBD-EAF0-4A4C-B6FC-DFAF806C1C0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C544D7D7-673A-4DE9-A1F8-53C07EF8A572}" type="pres">
      <dgm:prSet presAssocID="{F7662FBD-EAF0-4A4C-B6FC-DFAF806C1C0C}" presName="rootComposite" presStyleCnt="0"/>
      <dgm:spPr/>
      <dgm:t>
        <a:bodyPr/>
        <a:lstStyle/>
        <a:p>
          <a:endParaRPr lang="pt-PT"/>
        </a:p>
      </dgm:t>
    </dgm:pt>
    <dgm:pt modelId="{09B720D1-EAFB-4B5B-9520-E3F378680CDB}" type="pres">
      <dgm:prSet presAssocID="{F7662FBD-EAF0-4A4C-B6FC-DFAF806C1C0C}" presName="rootText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332EACE-F9C5-4D1C-BAFD-F8D091C07D44}" type="pres">
      <dgm:prSet presAssocID="{F7662FBD-EAF0-4A4C-B6FC-DFAF806C1C0C}" presName="rootConnector" presStyleLbl="node3" presStyleIdx="4" presStyleCnt="8"/>
      <dgm:spPr/>
      <dgm:t>
        <a:bodyPr/>
        <a:lstStyle/>
        <a:p>
          <a:endParaRPr lang="pt-PT"/>
        </a:p>
      </dgm:t>
    </dgm:pt>
    <dgm:pt modelId="{7FF81E94-9678-425B-8035-A93D7283DC82}" type="pres">
      <dgm:prSet presAssocID="{F7662FBD-EAF0-4A4C-B6FC-DFAF806C1C0C}" presName="hierChild4" presStyleCnt="0"/>
      <dgm:spPr/>
      <dgm:t>
        <a:bodyPr/>
        <a:lstStyle/>
        <a:p>
          <a:endParaRPr lang="pt-PT"/>
        </a:p>
      </dgm:t>
    </dgm:pt>
    <dgm:pt modelId="{AD78C02B-17E6-4587-A896-551473B25D08}" type="pres">
      <dgm:prSet presAssocID="{F7662FBD-EAF0-4A4C-B6FC-DFAF806C1C0C}" presName="hierChild5" presStyleCnt="0"/>
      <dgm:spPr/>
      <dgm:t>
        <a:bodyPr/>
        <a:lstStyle/>
        <a:p>
          <a:endParaRPr lang="pt-PT"/>
        </a:p>
      </dgm:t>
    </dgm:pt>
    <dgm:pt modelId="{2B582BC9-691B-48D6-AD51-8BDFDACAF896}" type="pres">
      <dgm:prSet presAssocID="{12A72EA2-DDDA-4B44-B412-EAF1315E95FD}" presName="hierChild5" presStyleCnt="0"/>
      <dgm:spPr/>
      <dgm:t>
        <a:bodyPr/>
        <a:lstStyle/>
        <a:p>
          <a:endParaRPr lang="pt-PT"/>
        </a:p>
      </dgm:t>
    </dgm:pt>
    <dgm:pt modelId="{00AAFD53-AD32-43CE-8C71-097042FB7FE7}" type="pres">
      <dgm:prSet presAssocID="{8F4313F5-9BF4-43C9-8B1F-68E033FDECCD}" presName="Name64" presStyleLbl="parChTrans1D2" presStyleIdx="1" presStyleCnt="3"/>
      <dgm:spPr/>
      <dgm:t>
        <a:bodyPr/>
        <a:lstStyle/>
        <a:p>
          <a:endParaRPr lang="pt-PT"/>
        </a:p>
      </dgm:t>
    </dgm:pt>
    <dgm:pt modelId="{4A705040-AE3E-41CD-B910-9A8C9681CE38}" type="pres">
      <dgm:prSet presAssocID="{B251EC58-C8F7-4105-8B80-8FA8CFDC8816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5E84A493-3286-4E0A-B10C-F6869407A5F4}" type="pres">
      <dgm:prSet presAssocID="{B251EC58-C8F7-4105-8B80-8FA8CFDC8816}" presName="rootComposite" presStyleCnt="0"/>
      <dgm:spPr/>
      <dgm:t>
        <a:bodyPr/>
        <a:lstStyle/>
        <a:p>
          <a:endParaRPr lang="pt-PT"/>
        </a:p>
      </dgm:t>
    </dgm:pt>
    <dgm:pt modelId="{B2D0852E-23CE-4097-9C6F-BCC5739CE497}" type="pres">
      <dgm:prSet presAssocID="{B251EC58-C8F7-4105-8B80-8FA8CFDC881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6691476-52BD-461D-B9B7-1B51EA42E4AE}" type="pres">
      <dgm:prSet presAssocID="{B251EC58-C8F7-4105-8B80-8FA8CFDC8816}" presName="rootConnector" presStyleLbl="node2" presStyleIdx="1" presStyleCnt="3"/>
      <dgm:spPr/>
      <dgm:t>
        <a:bodyPr/>
        <a:lstStyle/>
        <a:p>
          <a:endParaRPr lang="pt-PT"/>
        </a:p>
      </dgm:t>
    </dgm:pt>
    <dgm:pt modelId="{B7D0B2A2-9363-496B-BA69-72B0EFC4B335}" type="pres">
      <dgm:prSet presAssocID="{B251EC58-C8F7-4105-8B80-8FA8CFDC8816}" presName="hierChild4" presStyleCnt="0"/>
      <dgm:spPr/>
      <dgm:t>
        <a:bodyPr/>
        <a:lstStyle/>
        <a:p>
          <a:endParaRPr lang="pt-PT"/>
        </a:p>
      </dgm:t>
    </dgm:pt>
    <dgm:pt modelId="{0F75BB9A-03EF-49A5-8111-791192D65B63}" type="pres">
      <dgm:prSet presAssocID="{2E6D2D5F-F88E-460A-B349-AE5E00B2FA1D}" presName="Name64" presStyleLbl="parChTrans1D3" presStyleIdx="5" presStyleCnt="8"/>
      <dgm:spPr/>
      <dgm:t>
        <a:bodyPr/>
        <a:lstStyle/>
        <a:p>
          <a:endParaRPr lang="pt-PT"/>
        </a:p>
      </dgm:t>
    </dgm:pt>
    <dgm:pt modelId="{D0D6D30A-01DC-448B-8F16-692A797EEE04}" type="pres">
      <dgm:prSet presAssocID="{55E7685E-E789-42BA-BB6B-93740A6C852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3D41BE31-CFF7-4498-8ABE-41372B85A224}" type="pres">
      <dgm:prSet presAssocID="{55E7685E-E789-42BA-BB6B-93740A6C852B}" presName="rootComposite" presStyleCnt="0"/>
      <dgm:spPr/>
      <dgm:t>
        <a:bodyPr/>
        <a:lstStyle/>
        <a:p>
          <a:endParaRPr lang="pt-PT"/>
        </a:p>
      </dgm:t>
    </dgm:pt>
    <dgm:pt modelId="{4B0BFBF2-32F6-4A0A-A9BE-58663658E2B2}" type="pres">
      <dgm:prSet presAssocID="{55E7685E-E789-42BA-BB6B-93740A6C852B}" presName="rootText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169F7-E96E-4AD5-BE96-4911DCADF0D9}" type="pres">
      <dgm:prSet presAssocID="{55E7685E-E789-42BA-BB6B-93740A6C852B}" presName="rootConnector" presStyleLbl="node3" presStyleIdx="5" presStyleCnt="8"/>
      <dgm:spPr/>
      <dgm:t>
        <a:bodyPr/>
        <a:lstStyle/>
        <a:p>
          <a:endParaRPr lang="pt-PT"/>
        </a:p>
      </dgm:t>
    </dgm:pt>
    <dgm:pt modelId="{80596C7E-3871-4B11-A2E6-F8A3EA8829FE}" type="pres">
      <dgm:prSet presAssocID="{55E7685E-E789-42BA-BB6B-93740A6C852B}" presName="hierChild4" presStyleCnt="0"/>
      <dgm:spPr/>
      <dgm:t>
        <a:bodyPr/>
        <a:lstStyle/>
        <a:p>
          <a:endParaRPr lang="pt-PT"/>
        </a:p>
      </dgm:t>
    </dgm:pt>
    <dgm:pt modelId="{2C91D39F-9799-418D-8A3F-DA45E3A282F4}" type="pres">
      <dgm:prSet presAssocID="{55E7685E-E789-42BA-BB6B-93740A6C852B}" presName="hierChild5" presStyleCnt="0"/>
      <dgm:spPr/>
      <dgm:t>
        <a:bodyPr/>
        <a:lstStyle/>
        <a:p>
          <a:endParaRPr lang="pt-PT"/>
        </a:p>
      </dgm:t>
    </dgm:pt>
    <dgm:pt modelId="{922D0BE0-4310-459F-AC76-219292D66D58}" type="pres">
      <dgm:prSet presAssocID="{3060C132-C8C1-461D-9176-146E1AF4367B}" presName="Name64" presStyleLbl="parChTrans1D3" presStyleIdx="6" presStyleCnt="8"/>
      <dgm:spPr/>
      <dgm:t>
        <a:bodyPr/>
        <a:lstStyle/>
        <a:p>
          <a:endParaRPr lang="pt-PT"/>
        </a:p>
      </dgm:t>
    </dgm:pt>
    <dgm:pt modelId="{E97135D9-EEBB-421A-9161-6E1EE84B4044}" type="pres">
      <dgm:prSet presAssocID="{1613EAE6-D797-4004-9A29-9D032A0456C9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B7D0D371-2B42-4669-9649-F64A5D0F5D38}" type="pres">
      <dgm:prSet presAssocID="{1613EAE6-D797-4004-9A29-9D032A0456C9}" presName="rootComposite" presStyleCnt="0"/>
      <dgm:spPr/>
      <dgm:t>
        <a:bodyPr/>
        <a:lstStyle/>
        <a:p>
          <a:endParaRPr lang="pt-PT"/>
        </a:p>
      </dgm:t>
    </dgm:pt>
    <dgm:pt modelId="{2306A807-AB51-4035-BDEB-5664B3959671}" type="pres">
      <dgm:prSet presAssocID="{1613EAE6-D797-4004-9A29-9D032A0456C9}" presName="rootText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1E7F2D4-D20E-4A6C-830A-2A7DA2D374F6}" type="pres">
      <dgm:prSet presAssocID="{1613EAE6-D797-4004-9A29-9D032A0456C9}" presName="rootConnector" presStyleLbl="node3" presStyleIdx="6" presStyleCnt="8"/>
      <dgm:spPr/>
      <dgm:t>
        <a:bodyPr/>
        <a:lstStyle/>
        <a:p>
          <a:endParaRPr lang="pt-PT"/>
        </a:p>
      </dgm:t>
    </dgm:pt>
    <dgm:pt modelId="{A3CF752A-C6A7-4E2D-9E37-FB81B16E96F3}" type="pres">
      <dgm:prSet presAssocID="{1613EAE6-D797-4004-9A29-9D032A0456C9}" presName="hierChild4" presStyleCnt="0"/>
      <dgm:spPr/>
      <dgm:t>
        <a:bodyPr/>
        <a:lstStyle/>
        <a:p>
          <a:endParaRPr lang="pt-PT"/>
        </a:p>
      </dgm:t>
    </dgm:pt>
    <dgm:pt modelId="{3B42DC1E-7D89-45FE-A1B0-9D6A94BF6662}" type="pres">
      <dgm:prSet presAssocID="{1613EAE6-D797-4004-9A29-9D032A0456C9}" presName="hierChild5" presStyleCnt="0"/>
      <dgm:spPr/>
      <dgm:t>
        <a:bodyPr/>
        <a:lstStyle/>
        <a:p>
          <a:endParaRPr lang="pt-PT"/>
        </a:p>
      </dgm:t>
    </dgm:pt>
    <dgm:pt modelId="{BCB34E3C-2829-4BB8-8814-97CE1BB7B9DE}" type="pres">
      <dgm:prSet presAssocID="{B251EC58-C8F7-4105-8B80-8FA8CFDC8816}" presName="hierChild5" presStyleCnt="0"/>
      <dgm:spPr/>
      <dgm:t>
        <a:bodyPr/>
        <a:lstStyle/>
        <a:p>
          <a:endParaRPr lang="pt-PT"/>
        </a:p>
      </dgm:t>
    </dgm:pt>
    <dgm:pt modelId="{AC90924C-1BDA-4F4F-84AF-850ED6AB51E0}" type="pres">
      <dgm:prSet presAssocID="{E6280F55-C302-4860-BCD2-BE65081BA108}" presName="Name64" presStyleLbl="parChTrans1D2" presStyleIdx="2" presStyleCnt="3"/>
      <dgm:spPr/>
      <dgm:t>
        <a:bodyPr/>
        <a:lstStyle/>
        <a:p>
          <a:endParaRPr lang="pt-PT"/>
        </a:p>
      </dgm:t>
    </dgm:pt>
    <dgm:pt modelId="{2954E009-04E0-4E27-9CA0-33D2C2524DD4}" type="pres">
      <dgm:prSet presAssocID="{B70777C8-5EA7-4B50-A470-E9FA95AE8D80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66811B52-E32D-4D07-A8FA-53C8BA2CD83B}" type="pres">
      <dgm:prSet presAssocID="{B70777C8-5EA7-4B50-A470-E9FA95AE8D80}" presName="rootComposite" presStyleCnt="0"/>
      <dgm:spPr/>
      <dgm:t>
        <a:bodyPr/>
        <a:lstStyle/>
        <a:p>
          <a:endParaRPr lang="pt-PT"/>
        </a:p>
      </dgm:t>
    </dgm:pt>
    <dgm:pt modelId="{CB4D617D-1FE0-4689-8F2D-0EC34689F806}" type="pres">
      <dgm:prSet presAssocID="{B70777C8-5EA7-4B50-A470-E9FA95AE8D8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21540C9-A10D-423B-8C07-4CBA691E3381}" type="pres">
      <dgm:prSet presAssocID="{B70777C8-5EA7-4B50-A470-E9FA95AE8D80}" presName="rootConnector" presStyleLbl="node2" presStyleIdx="2" presStyleCnt="3"/>
      <dgm:spPr/>
      <dgm:t>
        <a:bodyPr/>
        <a:lstStyle/>
        <a:p>
          <a:endParaRPr lang="pt-PT"/>
        </a:p>
      </dgm:t>
    </dgm:pt>
    <dgm:pt modelId="{9C104CF6-9649-4D52-AD4C-B5F3AEE3CFD8}" type="pres">
      <dgm:prSet presAssocID="{B70777C8-5EA7-4B50-A470-E9FA95AE8D80}" presName="hierChild4" presStyleCnt="0"/>
      <dgm:spPr/>
      <dgm:t>
        <a:bodyPr/>
        <a:lstStyle/>
        <a:p>
          <a:endParaRPr lang="pt-PT"/>
        </a:p>
      </dgm:t>
    </dgm:pt>
    <dgm:pt modelId="{686036B4-0D10-4AFE-B55C-688DDB3D26F0}" type="pres">
      <dgm:prSet presAssocID="{8428FB6A-822C-47DF-A061-5714A4D229CD}" presName="Name64" presStyleLbl="parChTrans1D3" presStyleIdx="7" presStyleCnt="8"/>
      <dgm:spPr/>
      <dgm:t>
        <a:bodyPr/>
        <a:lstStyle/>
        <a:p>
          <a:endParaRPr lang="pt-PT"/>
        </a:p>
      </dgm:t>
    </dgm:pt>
    <dgm:pt modelId="{1E6F2D6B-A280-4A05-8404-42DE74FCA1BC}" type="pres">
      <dgm:prSet presAssocID="{ABC4AC5D-B821-4137-AB03-47BD406FB4C7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A38E3F1B-33BF-4A65-ADC5-0C3491760E2E}" type="pres">
      <dgm:prSet presAssocID="{ABC4AC5D-B821-4137-AB03-47BD406FB4C7}" presName="rootComposite" presStyleCnt="0"/>
      <dgm:spPr/>
      <dgm:t>
        <a:bodyPr/>
        <a:lstStyle/>
        <a:p>
          <a:endParaRPr lang="pt-PT"/>
        </a:p>
      </dgm:t>
    </dgm:pt>
    <dgm:pt modelId="{4DB5D9D2-758C-4104-A549-FAA257135C7D}" type="pres">
      <dgm:prSet presAssocID="{ABC4AC5D-B821-4137-AB03-47BD406FB4C7}" presName="rootText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C6DC939-6C63-43B4-80A0-6BC2BEB068ED}" type="pres">
      <dgm:prSet presAssocID="{ABC4AC5D-B821-4137-AB03-47BD406FB4C7}" presName="rootConnector" presStyleLbl="node3" presStyleIdx="7" presStyleCnt="8"/>
      <dgm:spPr/>
      <dgm:t>
        <a:bodyPr/>
        <a:lstStyle/>
        <a:p>
          <a:endParaRPr lang="pt-PT"/>
        </a:p>
      </dgm:t>
    </dgm:pt>
    <dgm:pt modelId="{CAE18CD6-6787-43A4-B348-4EC41EDCCD7C}" type="pres">
      <dgm:prSet presAssocID="{ABC4AC5D-B821-4137-AB03-47BD406FB4C7}" presName="hierChild4" presStyleCnt="0"/>
      <dgm:spPr/>
      <dgm:t>
        <a:bodyPr/>
        <a:lstStyle/>
        <a:p>
          <a:endParaRPr lang="pt-PT"/>
        </a:p>
      </dgm:t>
    </dgm:pt>
    <dgm:pt modelId="{8492671F-687C-48C7-A6F7-E4D0B460C068}" type="pres">
      <dgm:prSet presAssocID="{ABC4AC5D-B821-4137-AB03-47BD406FB4C7}" presName="hierChild5" presStyleCnt="0"/>
      <dgm:spPr/>
      <dgm:t>
        <a:bodyPr/>
        <a:lstStyle/>
        <a:p>
          <a:endParaRPr lang="pt-PT"/>
        </a:p>
      </dgm:t>
    </dgm:pt>
    <dgm:pt modelId="{08B32395-4FB4-47CB-B272-A5AF7955E6C9}" type="pres">
      <dgm:prSet presAssocID="{B70777C8-5EA7-4B50-A470-E9FA95AE8D80}" presName="hierChild5" presStyleCnt="0"/>
      <dgm:spPr/>
      <dgm:t>
        <a:bodyPr/>
        <a:lstStyle/>
        <a:p>
          <a:endParaRPr lang="pt-PT"/>
        </a:p>
      </dgm:t>
    </dgm:pt>
    <dgm:pt modelId="{782FE6D0-7BDD-4F03-8274-7365893DD77B}" type="pres">
      <dgm:prSet presAssocID="{7A04D823-42AC-46F0-9E6C-2F2CC2AD773E}" presName="hierChild3" presStyleCnt="0"/>
      <dgm:spPr/>
      <dgm:t>
        <a:bodyPr/>
        <a:lstStyle/>
        <a:p>
          <a:endParaRPr lang="pt-PT"/>
        </a:p>
      </dgm:t>
    </dgm:pt>
  </dgm:ptLst>
  <dgm:cxnLst>
    <dgm:cxn modelId="{FAC18B17-BF3E-487B-A70F-CC0C999F98A2}" type="presOf" srcId="{F7662FBD-EAF0-4A4C-B6FC-DFAF806C1C0C}" destId="{09B720D1-EAFB-4B5B-9520-E3F378680CDB}" srcOrd="0" destOrd="0" presId="urn:microsoft.com/office/officeart/2009/3/layout/HorizontalOrganizationChart"/>
    <dgm:cxn modelId="{4C306420-C049-4F96-AC84-CE13CE065C01}" type="presOf" srcId="{483898E5-8AA8-4247-89EA-4AC8F5261B22}" destId="{C6A9AEDA-4E2D-46BA-B75F-E92E2837CF4B}" srcOrd="1" destOrd="0" presId="urn:microsoft.com/office/officeart/2009/3/layout/HorizontalOrganizationChart"/>
    <dgm:cxn modelId="{CA4C480F-7CFA-4908-A526-141ADD57F0A2}" srcId="{12A72EA2-DDDA-4B44-B412-EAF1315E95FD}" destId="{F7662FBD-EAF0-4A4C-B6FC-DFAF806C1C0C}" srcOrd="4" destOrd="0" parTransId="{B097C22A-E0A3-4E84-ACBF-351A44DAD16F}" sibTransId="{88A0363E-70AD-44CB-8605-0E9874ED840D}"/>
    <dgm:cxn modelId="{DE3215B0-2519-4231-AF6B-A6D445B58C72}" type="presOf" srcId="{B5258FD0-0321-4BB4-A50F-5678DAC9F944}" destId="{791E740C-4966-48DC-80E3-13281D665E0E}" srcOrd="0" destOrd="0" presId="urn:microsoft.com/office/officeart/2009/3/layout/HorizontalOrganizationChart"/>
    <dgm:cxn modelId="{3029AAFE-C465-4A18-8299-C5A2926F5421}" type="presOf" srcId="{B78F6DB3-848C-48D3-B26E-754586E77246}" destId="{D0BD186E-7C77-4F18-A0F2-CD5158CE818C}" srcOrd="1" destOrd="0" presId="urn:microsoft.com/office/officeart/2009/3/layout/HorizontalOrganizationChart"/>
    <dgm:cxn modelId="{1A8D4941-5B08-4FC0-8A01-78C209A35570}" type="presOf" srcId="{8F4313F5-9BF4-43C9-8B1F-68E033FDECCD}" destId="{00AAFD53-AD32-43CE-8C71-097042FB7FE7}" srcOrd="0" destOrd="0" presId="urn:microsoft.com/office/officeart/2009/3/layout/HorizontalOrganizationChart"/>
    <dgm:cxn modelId="{66CE7659-F060-4288-B354-15BB258A28A8}" type="presOf" srcId="{8428FB6A-822C-47DF-A061-5714A4D229CD}" destId="{686036B4-0D10-4AFE-B55C-688DDB3D26F0}" srcOrd="0" destOrd="0" presId="urn:microsoft.com/office/officeart/2009/3/layout/HorizontalOrganizationChart"/>
    <dgm:cxn modelId="{D5BB286E-EA61-439C-AE36-940FE76FFDEC}" type="presOf" srcId="{1613EAE6-D797-4004-9A29-9D032A0456C9}" destId="{51E7F2D4-D20E-4A6C-830A-2A7DA2D374F6}" srcOrd="1" destOrd="0" presId="urn:microsoft.com/office/officeart/2009/3/layout/HorizontalOrganizationChart"/>
    <dgm:cxn modelId="{F0BDDD31-750D-407F-828D-52737EE2ED23}" type="presOf" srcId="{12A72EA2-DDDA-4B44-B412-EAF1315E95FD}" destId="{88BB670C-576C-4BFE-A3CF-87A49CBACBF6}" srcOrd="0" destOrd="0" presId="urn:microsoft.com/office/officeart/2009/3/layout/HorizontalOrganizationChart"/>
    <dgm:cxn modelId="{7E5C9FC1-8D64-43AF-81F8-91B6C86DBE91}" type="presOf" srcId="{1D93F612-7790-49B0-8FA8-AADAB3431CDD}" destId="{69C2C6FA-31F0-4CEB-ACAD-21B49A2A0F50}" srcOrd="1" destOrd="0" presId="urn:microsoft.com/office/officeart/2009/3/layout/HorizontalOrganizationChart"/>
    <dgm:cxn modelId="{0D054524-669D-4B77-B252-E8F78CDEDAE7}" type="presOf" srcId="{1D93F612-7790-49B0-8FA8-AADAB3431CDD}" destId="{4ED55914-0FAF-4BF4-A5C8-89FF74532C75}" srcOrd="0" destOrd="0" presId="urn:microsoft.com/office/officeart/2009/3/layout/HorizontalOrganizationChart"/>
    <dgm:cxn modelId="{E982512C-166B-4E76-A7B3-ECF360E4C31F}" type="presOf" srcId="{3060C132-C8C1-461D-9176-146E1AF4367B}" destId="{922D0BE0-4310-459F-AC76-219292D66D58}" srcOrd="0" destOrd="0" presId="urn:microsoft.com/office/officeart/2009/3/layout/HorizontalOrganizationChart"/>
    <dgm:cxn modelId="{5701A305-9315-4775-A80C-765BD0F3EFC1}" type="presOf" srcId="{E6280F55-C302-4860-BCD2-BE65081BA108}" destId="{AC90924C-1BDA-4F4F-84AF-850ED6AB51E0}" srcOrd="0" destOrd="0" presId="urn:microsoft.com/office/officeart/2009/3/layout/HorizontalOrganizationChart"/>
    <dgm:cxn modelId="{C4A8C7B7-4DD6-4B21-9D85-3F778780F62B}" type="presOf" srcId="{ABC4AC5D-B821-4137-AB03-47BD406FB4C7}" destId="{4DB5D9D2-758C-4104-A549-FAA257135C7D}" srcOrd="0" destOrd="0" presId="urn:microsoft.com/office/officeart/2009/3/layout/HorizontalOrganizationChart"/>
    <dgm:cxn modelId="{80120D11-6F9A-43BC-917B-E7067CCDC0FE}" type="presOf" srcId="{ECDB35C8-073E-4333-8FE9-70660DB78609}" destId="{CB99E590-83DD-4C2D-B311-E079E747963C}" srcOrd="0" destOrd="0" presId="urn:microsoft.com/office/officeart/2009/3/layout/HorizontalOrganizationChart"/>
    <dgm:cxn modelId="{1D7820BB-7CD1-4368-84AF-0470A9D949FC}" type="presOf" srcId="{B251EC58-C8F7-4105-8B80-8FA8CFDC8816}" destId="{06691476-52BD-461D-B9B7-1B51EA42E4AE}" srcOrd="1" destOrd="0" presId="urn:microsoft.com/office/officeart/2009/3/layout/HorizontalOrganizationChart"/>
    <dgm:cxn modelId="{15E10F7C-2AF1-4299-B6E0-FCDBA31FE443}" type="presOf" srcId="{55E7685E-E789-42BA-BB6B-93740A6C852B}" destId="{4B0BFBF2-32F6-4A0A-A9BE-58663658E2B2}" srcOrd="0" destOrd="0" presId="urn:microsoft.com/office/officeart/2009/3/layout/HorizontalOrganizationChart"/>
    <dgm:cxn modelId="{45C17136-B7B6-40D9-9F10-7BF46D8F72D8}" type="presOf" srcId="{BF11AD4B-E1EE-4296-B34D-40FE04D8F5D8}" destId="{74D299AB-5D83-4E92-AFD7-8974D70E7FD8}" srcOrd="0" destOrd="0" presId="urn:microsoft.com/office/officeart/2009/3/layout/HorizontalOrganizationChart"/>
    <dgm:cxn modelId="{69AF632E-0BAC-481E-B8CE-B15E10E6615B}" type="presOf" srcId="{661F533D-1B33-4B77-8C38-39C6D379852B}" destId="{04ECF080-2EF6-4407-8AD0-700C1A2FA3C2}" srcOrd="0" destOrd="0" presId="urn:microsoft.com/office/officeart/2009/3/layout/HorizontalOrganizationChart"/>
    <dgm:cxn modelId="{E5B19217-35A4-48BD-80FF-C6CE13A4286D}" srcId="{7A04D823-42AC-46F0-9E6C-2F2CC2AD773E}" destId="{B70777C8-5EA7-4B50-A470-E9FA95AE8D80}" srcOrd="2" destOrd="0" parTransId="{E6280F55-C302-4860-BCD2-BE65081BA108}" sibTransId="{188261B4-8DFB-4F18-9C04-09132C02D26E}"/>
    <dgm:cxn modelId="{5675A723-50FF-416C-8CD2-0AE6F41570E3}" type="presOf" srcId="{B78F6DB3-848C-48D3-B26E-754586E77246}" destId="{F7C10565-376D-44FB-B11F-4AC79B3BA698}" srcOrd="0" destOrd="0" presId="urn:microsoft.com/office/officeart/2009/3/layout/HorizontalOrganizationChart"/>
    <dgm:cxn modelId="{FB386D8B-7FEC-41C2-8BB7-B1394FE76C19}" srcId="{B251EC58-C8F7-4105-8B80-8FA8CFDC8816}" destId="{1613EAE6-D797-4004-9A29-9D032A0456C9}" srcOrd="1" destOrd="0" parTransId="{3060C132-C8C1-461D-9176-146E1AF4367B}" sibTransId="{2EA32270-8558-4C55-A4A4-8BE76C647735}"/>
    <dgm:cxn modelId="{0F857134-6D4D-4DE7-A985-F78EB5BD297A}" type="presOf" srcId="{F7662FBD-EAF0-4A4C-B6FC-DFAF806C1C0C}" destId="{6332EACE-F9C5-4D1C-BAFD-F8D091C07D44}" srcOrd="1" destOrd="0" presId="urn:microsoft.com/office/officeart/2009/3/layout/HorizontalOrganizationChart"/>
    <dgm:cxn modelId="{B04126E3-DA37-4050-A837-9B8A0F0A889A}" srcId="{B70777C8-5EA7-4B50-A470-E9FA95AE8D80}" destId="{ABC4AC5D-B821-4137-AB03-47BD406FB4C7}" srcOrd="0" destOrd="0" parTransId="{8428FB6A-822C-47DF-A061-5714A4D229CD}" sibTransId="{3C8A3303-A921-4E75-A623-0984A755AA07}"/>
    <dgm:cxn modelId="{DB20D123-7CA3-446E-97FE-99469D90B8FE}" type="presOf" srcId="{12A72EA2-DDDA-4B44-B412-EAF1315E95FD}" destId="{592034F6-D116-4395-B992-C8B8DE754AB2}" srcOrd="1" destOrd="0" presId="urn:microsoft.com/office/officeart/2009/3/layout/HorizontalOrganizationChart"/>
    <dgm:cxn modelId="{0E29158E-03D1-49EC-AAD5-58D8E89CBFA8}" type="presOf" srcId="{B097C22A-E0A3-4E84-ACBF-351A44DAD16F}" destId="{C27B5BE8-360F-40FD-AC62-D0EFE7A2E2AD}" srcOrd="0" destOrd="0" presId="urn:microsoft.com/office/officeart/2009/3/layout/HorizontalOrganizationChart"/>
    <dgm:cxn modelId="{C0E5E820-F163-42E4-B8B5-D2B95171CD74}" srcId="{12A72EA2-DDDA-4B44-B412-EAF1315E95FD}" destId="{B78F6DB3-848C-48D3-B26E-754586E77246}" srcOrd="0" destOrd="0" parTransId="{661F533D-1B33-4B77-8C38-39C6D379852B}" sibTransId="{DAC0F1B8-9DAC-460D-9D94-4B7B31230B97}"/>
    <dgm:cxn modelId="{B12D741B-6E13-4149-B671-6FF561E70ABA}" type="presOf" srcId="{B5258FD0-0321-4BB4-A50F-5678DAC9F944}" destId="{028BA5A2-3862-44DF-B363-D501011B2E83}" srcOrd="1" destOrd="0" presId="urn:microsoft.com/office/officeart/2009/3/layout/HorizontalOrganizationChart"/>
    <dgm:cxn modelId="{03A46B84-7684-469B-A8B3-67981C180AE5}" srcId="{7A04D823-42AC-46F0-9E6C-2F2CC2AD773E}" destId="{12A72EA2-DDDA-4B44-B412-EAF1315E95FD}" srcOrd="0" destOrd="0" parTransId="{A0D45C47-532B-4A06-B89F-D992A9C27B08}" sibTransId="{A29CCCF5-9D50-4010-A5E7-9B0097FC2FFC}"/>
    <dgm:cxn modelId="{B6063F61-B10C-4729-9D6B-2B875FBCC699}" type="presOf" srcId="{1613EAE6-D797-4004-9A29-9D032A0456C9}" destId="{2306A807-AB51-4035-BDEB-5664B3959671}" srcOrd="0" destOrd="0" presId="urn:microsoft.com/office/officeart/2009/3/layout/HorizontalOrganizationChart"/>
    <dgm:cxn modelId="{8E241476-A0C9-4F9F-A37B-9C628768D9C2}" type="presOf" srcId="{6ABA5080-2019-41C3-B761-3151A7F40FF8}" destId="{C53F93DD-6380-4FEA-AD8A-EB165E227199}" srcOrd="0" destOrd="0" presId="urn:microsoft.com/office/officeart/2009/3/layout/HorizontalOrganizationChart"/>
    <dgm:cxn modelId="{C5201141-0C95-4059-9A5B-FCD2E3A1275D}" type="presOf" srcId="{2E6D2D5F-F88E-460A-B349-AE5E00B2FA1D}" destId="{0F75BB9A-03EF-49A5-8111-791192D65B63}" srcOrd="0" destOrd="0" presId="urn:microsoft.com/office/officeart/2009/3/layout/HorizontalOrganizationChart"/>
    <dgm:cxn modelId="{A8BAE2D3-4E47-48BF-B1B9-3296AD944EFA}" type="presOf" srcId="{CC131E28-90E2-41CB-8F9A-CA47F191AEB6}" destId="{77211E05-B301-4DB2-BED9-A10F20CDA5F6}" srcOrd="0" destOrd="0" presId="urn:microsoft.com/office/officeart/2009/3/layout/HorizontalOrganizationChart"/>
    <dgm:cxn modelId="{49FA2E81-DE5D-475B-B603-D365E6B986A8}" type="presOf" srcId="{B70777C8-5EA7-4B50-A470-E9FA95AE8D80}" destId="{CB4D617D-1FE0-4689-8F2D-0EC34689F806}" srcOrd="0" destOrd="0" presId="urn:microsoft.com/office/officeart/2009/3/layout/HorizontalOrganizationChart"/>
    <dgm:cxn modelId="{4E187A07-1462-4CF7-8701-2FA2DEB796C2}" srcId="{BF11AD4B-E1EE-4296-B34D-40FE04D8F5D8}" destId="{7A04D823-42AC-46F0-9E6C-2F2CC2AD773E}" srcOrd="0" destOrd="0" parTransId="{5F0D0A69-62B8-47F7-B427-198C673E920B}" sibTransId="{3C23C541-956B-4C99-AFC0-E5957DA50D57}"/>
    <dgm:cxn modelId="{44051E1E-5452-44A7-A994-04EEE689CD38}" type="presOf" srcId="{A0D45C47-532B-4A06-B89F-D992A9C27B08}" destId="{80DB391D-9B25-487E-A506-428D61DD0B76}" srcOrd="0" destOrd="0" presId="urn:microsoft.com/office/officeart/2009/3/layout/HorizontalOrganizationChart"/>
    <dgm:cxn modelId="{AAABB6DC-F6BC-4898-9822-7F835D89DA4C}" srcId="{12A72EA2-DDDA-4B44-B412-EAF1315E95FD}" destId="{483898E5-8AA8-4247-89EA-4AC8F5261B22}" srcOrd="3" destOrd="0" parTransId="{6ABA5080-2019-41C3-B761-3151A7F40FF8}" sibTransId="{ED9725C1-B05A-40DD-980D-1DC3E54E749D}"/>
    <dgm:cxn modelId="{D0515B19-CD20-4C3E-9162-50A3DCFBFC2C}" type="presOf" srcId="{B251EC58-C8F7-4105-8B80-8FA8CFDC8816}" destId="{B2D0852E-23CE-4097-9C6F-BCC5739CE497}" srcOrd="0" destOrd="0" presId="urn:microsoft.com/office/officeart/2009/3/layout/HorizontalOrganizationChart"/>
    <dgm:cxn modelId="{EDA46B5E-538D-4993-B927-88050206C553}" type="presOf" srcId="{7A04D823-42AC-46F0-9E6C-2F2CC2AD773E}" destId="{CE747472-801E-4F95-8A92-142ADA7EEFBE}" srcOrd="1" destOrd="0" presId="urn:microsoft.com/office/officeart/2009/3/layout/HorizontalOrganizationChart"/>
    <dgm:cxn modelId="{376E6B46-DB6C-4572-B3CA-491BB32B90E9}" srcId="{7A04D823-42AC-46F0-9E6C-2F2CC2AD773E}" destId="{B251EC58-C8F7-4105-8B80-8FA8CFDC8816}" srcOrd="1" destOrd="0" parTransId="{8F4313F5-9BF4-43C9-8B1F-68E033FDECCD}" sibTransId="{93149FB6-6F3F-4F90-B546-455142E3FC1F}"/>
    <dgm:cxn modelId="{664EFE33-F3AE-4E96-8D28-27859CD01EE5}" srcId="{12A72EA2-DDDA-4B44-B412-EAF1315E95FD}" destId="{B5258FD0-0321-4BB4-A50F-5678DAC9F944}" srcOrd="2" destOrd="0" parTransId="{CC131E28-90E2-41CB-8F9A-CA47F191AEB6}" sibTransId="{8184FAAA-A4CF-4EB2-9B9F-D35DE1C3FBC2}"/>
    <dgm:cxn modelId="{862571D9-C717-48E8-ACDB-82270D82280B}" type="presOf" srcId="{55E7685E-E789-42BA-BB6B-93740A6C852B}" destId="{5BF169F7-E96E-4AD5-BE96-4911DCADF0D9}" srcOrd="1" destOrd="0" presId="urn:microsoft.com/office/officeart/2009/3/layout/HorizontalOrganizationChart"/>
    <dgm:cxn modelId="{EC847AA9-9391-422C-8230-2BFCB36BA8DE}" srcId="{B251EC58-C8F7-4105-8B80-8FA8CFDC8816}" destId="{55E7685E-E789-42BA-BB6B-93740A6C852B}" srcOrd="0" destOrd="0" parTransId="{2E6D2D5F-F88E-460A-B349-AE5E00B2FA1D}" sibTransId="{84394E47-1790-48EB-A4D1-72D957B6F61F}"/>
    <dgm:cxn modelId="{A6D84C37-C8E6-48C0-9A4C-42E59B314B1C}" type="presOf" srcId="{7A04D823-42AC-46F0-9E6C-2F2CC2AD773E}" destId="{0EB0FCFA-A543-4864-B4B7-19A680D73FAD}" srcOrd="0" destOrd="0" presId="urn:microsoft.com/office/officeart/2009/3/layout/HorizontalOrganizationChart"/>
    <dgm:cxn modelId="{D7E16991-28C0-4D0D-934D-0C881221F0CB}" type="presOf" srcId="{483898E5-8AA8-4247-89EA-4AC8F5261B22}" destId="{9C75F5EE-A37F-480C-9EB4-5E2F1189A257}" srcOrd="0" destOrd="0" presId="urn:microsoft.com/office/officeart/2009/3/layout/HorizontalOrganizationChart"/>
    <dgm:cxn modelId="{AB9A6C02-C14C-4C62-ADA7-AE0C305DB3E6}" type="presOf" srcId="{ABC4AC5D-B821-4137-AB03-47BD406FB4C7}" destId="{1C6DC939-6C63-43B4-80A0-6BC2BEB068ED}" srcOrd="1" destOrd="0" presId="urn:microsoft.com/office/officeart/2009/3/layout/HorizontalOrganizationChart"/>
    <dgm:cxn modelId="{67E70DF6-9E66-47C9-8D58-A16324EAE476}" type="presOf" srcId="{B70777C8-5EA7-4B50-A470-E9FA95AE8D80}" destId="{421540C9-A10D-423B-8C07-4CBA691E3381}" srcOrd="1" destOrd="0" presId="urn:microsoft.com/office/officeart/2009/3/layout/HorizontalOrganizationChart"/>
    <dgm:cxn modelId="{3835437B-5AD4-4C89-A950-89C5FBC8C20B}" srcId="{12A72EA2-DDDA-4B44-B412-EAF1315E95FD}" destId="{1D93F612-7790-49B0-8FA8-AADAB3431CDD}" srcOrd="1" destOrd="0" parTransId="{ECDB35C8-073E-4333-8FE9-70660DB78609}" sibTransId="{ED3D31E8-7EC4-4450-88A6-93D281FF9178}"/>
    <dgm:cxn modelId="{4FB9F683-A28D-4B43-9D0E-5418B1E06122}" type="presParOf" srcId="{74D299AB-5D83-4E92-AFD7-8974D70E7FD8}" destId="{27C0B0E2-DA2A-47EA-BB54-73608893EA59}" srcOrd="0" destOrd="0" presId="urn:microsoft.com/office/officeart/2009/3/layout/HorizontalOrganizationChart"/>
    <dgm:cxn modelId="{18DCB991-EA0D-4A22-A820-CC1D6139CB75}" type="presParOf" srcId="{27C0B0E2-DA2A-47EA-BB54-73608893EA59}" destId="{C857DC76-D2F4-4E7F-807A-9F5FEBC807C0}" srcOrd="0" destOrd="0" presId="urn:microsoft.com/office/officeart/2009/3/layout/HorizontalOrganizationChart"/>
    <dgm:cxn modelId="{D83F8F3C-A461-4416-8B80-D0729B280E01}" type="presParOf" srcId="{C857DC76-D2F4-4E7F-807A-9F5FEBC807C0}" destId="{0EB0FCFA-A543-4864-B4B7-19A680D73FAD}" srcOrd="0" destOrd="0" presId="urn:microsoft.com/office/officeart/2009/3/layout/HorizontalOrganizationChart"/>
    <dgm:cxn modelId="{C9E5B82E-0261-4669-BAE0-11FF5B940A47}" type="presParOf" srcId="{C857DC76-D2F4-4E7F-807A-9F5FEBC807C0}" destId="{CE747472-801E-4F95-8A92-142ADA7EEFBE}" srcOrd="1" destOrd="0" presId="urn:microsoft.com/office/officeart/2009/3/layout/HorizontalOrganizationChart"/>
    <dgm:cxn modelId="{969AECB9-60AF-4C9C-B3A0-1014F5B40E6A}" type="presParOf" srcId="{27C0B0E2-DA2A-47EA-BB54-73608893EA59}" destId="{65C4BA22-115C-4677-98D4-E6347111FCDD}" srcOrd="1" destOrd="0" presId="urn:microsoft.com/office/officeart/2009/3/layout/HorizontalOrganizationChart"/>
    <dgm:cxn modelId="{494B6C01-219E-4DE7-B17F-834E18432420}" type="presParOf" srcId="{65C4BA22-115C-4677-98D4-E6347111FCDD}" destId="{80DB391D-9B25-487E-A506-428D61DD0B76}" srcOrd="0" destOrd="0" presId="urn:microsoft.com/office/officeart/2009/3/layout/HorizontalOrganizationChart"/>
    <dgm:cxn modelId="{5E37F65C-E8D7-4923-8D32-09AB24818A17}" type="presParOf" srcId="{65C4BA22-115C-4677-98D4-E6347111FCDD}" destId="{1BAD55B1-AC30-495D-993A-A1881FD1E609}" srcOrd="1" destOrd="0" presId="urn:microsoft.com/office/officeart/2009/3/layout/HorizontalOrganizationChart"/>
    <dgm:cxn modelId="{CD8F6645-B528-4B6B-B6CE-3DB17A8ADB3C}" type="presParOf" srcId="{1BAD55B1-AC30-495D-993A-A1881FD1E609}" destId="{4A9BC246-93EA-4B3E-926A-9962AE79E8C7}" srcOrd="0" destOrd="0" presId="urn:microsoft.com/office/officeart/2009/3/layout/HorizontalOrganizationChart"/>
    <dgm:cxn modelId="{453B7671-F136-412E-8BDB-E22859FA838C}" type="presParOf" srcId="{4A9BC246-93EA-4B3E-926A-9962AE79E8C7}" destId="{88BB670C-576C-4BFE-A3CF-87A49CBACBF6}" srcOrd="0" destOrd="0" presId="urn:microsoft.com/office/officeart/2009/3/layout/HorizontalOrganizationChart"/>
    <dgm:cxn modelId="{F8F331E9-176E-4979-BBD0-CE8CA767EE50}" type="presParOf" srcId="{4A9BC246-93EA-4B3E-926A-9962AE79E8C7}" destId="{592034F6-D116-4395-B992-C8B8DE754AB2}" srcOrd="1" destOrd="0" presId="urn:microsoft.com/office/officeart/2009/3/layout/HorizontalOrganizationChart"/>
    <dgm:cxn modelId="{C2BB2E4E-212F-458D-9747-19BFBE377B20}" type="presParOf" srcId="{1BAD55B1-AC30-495D-993A-A1881FD1E609}" destId="{E575F270-C1E1-4484-AD90-5F355DC9046A}" srcOrd="1" destOrd="0" presId="urn:microsoft.com/office/officeart/2009/3/layout/HorizontalOrganizationChart"/>
    <dgm:cxn modelId="{9E74F465-EE11-47BA-962E-D546426C1CD6}" type="presParOf" srcId="{E575F270-C1E1-4484-AD90-5F355DC9046A}" destId="{04ECF080-2EF6-4407-8AD0-700C1A2FA3C2}" srcOrd="0" destOrd="0" presId="urn:microsoft.com/office/officeart/2009/3/layout/HorizontalOrganizationChart"/>
    <dgm:cxn modelId="{1B7ECCA9-E2B4-4697-BF5D-98489C9D31D6}" type="presParOf" srcId="{E575F270-C1E1-4484-AD90-5F355DC9046A}" destId="{E1A6784D-2C24-4ACD-837F-86B771D34B6F}" srcOrd="1" destOrd="0" presId="urn:microsoft.com/office/officeart/2009/3/layout/HorizontalOrganizationChart"/>
    <dgm:cxn modelId="{5A2F64C2-F5AC-4D18-B91F-4B13BAEED409}" type="presParOf" srcId="{E1A6784D-2C24-4ACD-837F-86B771D34B6F}" destId="{0B729E7D-65A7-4162-8F73-312BD64BB492}" srcOrd="0" destOrd="0" presId="urn:microsoft.com/office/officeart/2009/3/layout/HorizontalOrganizationChart"/>
    <dgm:cxn modelId="{C6C2022B-988D-426F-B59F-73A26250482B}" type="presParOf" srcId="{0B729E7D-65A7-4162-8F73-312BD64BB492}" destId="{F7C10565-376D-44FB-B11F-4AC79B3BA698}" srcOrd="0" destOrd="0" presId="urn:microsoft.com/office/officeart/2009/3/layout/HorizontalOrganizationChart"/>
    <dgm:cxn modelId="{8522D611-5CCF-4CE8-BD4B-34BC42315A1C}" type="presParOf" srcId="{0B729E7D-65A7-4162-8F73-312BD64BB492}" destId="{D0BD186E-7C77-4F18-A0F2-CD5158CE818C}" srcOrd="1" destOrd="0" presId="urn:microsoft.com/office/officeart/2009/3/layout/HorizontalOrganizationChart"/>
    <dgm:cxn modelId="{017D3996-2069-41CA-A135-B5E06BB46D5E}" type="presParOf" srcId="{E1A6784D-2C24-4ACD-837F-86B771D34B6F}" destId="{AB14EFC8-573B-42B4-92E2-FA2D6619B0F0}" srcOrd="1" destOrd="0" presId="urn:microsoft.com/office/officeart/2009/3/layout/HorizontalOrganizationChart"/>
    <dgm:cxn modelId="{07D68B3E-CC14-4558-9C4C-3774B3BAF1CB}" type="presParOf" srcId="{E1A6784D-2C24-4ACD-837F-86B771D34B6F}" destId="{AA804609-E68B-4EE2-9367-61398290E581}" srcOrd="2" destOrd="0" presId="urn:microsoft.com/office/officeart/2009/3/layout/HorizontalOrganizationChart"/>
    <dgm:cxn modelId="{BAEE519C-5D77-4A7D-BB75-4FB330B29B5E}" type="presParOf" srcId="{E575F270-C1E1-4484-AD90-5F355DC9046A}" destId="{CB99E590-83DD-4C2D-B311-E079E747963C}" srcOrd="2" destOrd="0" presId="urn:microsoft.com/office/officeart/2009/3/layout/HorizontalOrganizationChart"/>
    <dgm:cxn modelId="{F2825ACA-DD7B-4B9F-B53D-9A0F3F18FAD8}" type="presParOf" srcId="{E575F270-C1E1-4484-AD90-5F355DC9046A}" destId="{6577405E-A3D0-4E5D-A169-7E2403769C6A}" srcOrd="3" destOrd="0" presId="urn:microsoft.com/office/officeart/2009/3/layout/HorizontalOrganizationChart"/>
    <dgm:cxn modelId="{58414110-5086-4FD6-A1AD-06AFCDAC2764}" type="presParOf" srcId="{6577405E-A3D0-4E5D-A169-7E2403769C6A}" destId="{0DEEA2BF-0A47-41D9-925C-9CEF0794C8CD}" srcOrd="0" destOrd="0" presId="urn:microsoft.com/office/officeart/2009/3/layout/HorizontalOrganizationChart"/>
    <dgm:cxn modelId="{090AF65B-BA65-4EF8-A0C9-2C02FE1FA297}" type="presParOf" srcId="{0DEEA2BF-0A47-41D9-925C-9CEF0794C8CD}" destId="{4ED55914-0FAF-4BF4-A5C8-89FF74532C75}" srcOrd="0" destOrd="0" presId="urn:microsoft.com/office/officeart/2009/3/layout/HorizontalOrganizationChart"/>
    <dgm:cxn modelId="{12E65EA9-924F-41EE-A337-A8C7ADDD22DE}" type="presParOf" srcId="{0DEEA2BF-0A47-41D9-925C-9CEF0794C8CD}" destId="{69C2C6FA-31F0-4CEB-ACAD-21B49A2A0F50}" srcOrd="1" destOrd="0" presId="urn:microsoft.com/office/officeart/2009/3/layout/HorizontalOrganizationChart"/>
    <dgm:cxn modelId="{A7C7CE17-BD83-47D5-872B-CCBD0372A9B1}" type="presParOf" srcId="{6577405E-A3D0-4E5D-A169-7E2403769C6A}" destId="{560D3273-1EC4-4669-B7D4-87E9E2F9FEEF}" srcOrd="1" destOrd="0" presId="urn:microsoft.com/office/officeart/2009/3/layout/HorizontalOrganizationChart"/>
    <dgm:cxn modelId="{CFC1DADE-95CA-416A-94E2-32A895D12A0C}" type="presParOf" srcId="{6577405E-A3D0-4E5D-A169-7E2403769C6A}" destId="{A2680F46-3241-4ACD-9E3C-624E7CF9906F}" srcOrd="2" destOrd="0" presId="urn:microsoft.com/office/officeart/2009/3/layout/HorizontalOrganizationChart"/>
    <dgm:cxn modelId="{61933AE6-6CCE-45E8-A4B2-7ABA377566B2}" type="presParOf" srcId="{E575F270-C1E1-4484-AD90-5F355DC9046A}" destId="{77211E05-B301-4DB2-BED9-A10F20CDA5F6}" srcOrd="4" destOrd="0" presId="urn:microsoft.com/office/officeart/2009/3/layout/HorizontalOrganizationChart"/>
    <dgm:cxn modelId="{45DD20AF-DDEB-4861-9035-C5F299525A38}" type="presParOf" srcId="{E575F270-C1E1-4484-AD90-5F355DC9046A}" destId="{AAF03B45-78E4-4E66-A861-39BB52D098E7}" srcOrd="5" destOrd="0" presId="urn:microsoft.com/office/officeart/2009/3/layout/HorizontalOrganizationChart"/>
    <dgm:cxn modelId="{FF49DD76-22A2-4025-AA89-F03E84F1D496}" type="presParOf" srcId="{AAF03B45-78E4-4E66-A861-39BB52D098E7}" destId="{CF24DD57-2B9A-42A0-BD1A-F61A00ECCD83}" srcOrd="0" destOrd="0" presId="urn:microsoft.com/office/officeart/2009/3/layout/HorizontalOrganizationChart"/>
    <dgm:cxn modelId="{AA98647A-0FAB-4055-8028-0E47FD1C5A57}" type="presParOf" srcId="{CF24DD57-2B9A-42A0-BD1A-F61A00ECCD83}" destId="{791E740C-4966-48DC-80E3-13281D665E0E}" srcOrd="0" destOrd="0" presId="urn:microsoft.com/office/officeart/2009/3/layout/HorizontalOrganizationChart"/>
    <dgm:cxn modelId="{487DADFD-9210-4948-B823-5FF85D42014D}" type="presParOf" srcId="{CF24DD57-2B9A-42A0-BD1A-F61A00ECCD83}" destId="{028BA5A2-3862-44DF-B363-D501011B2E83}" srcOrd="1" destOrd="0" presId="urn:microsoft.com/office/officeart/2009/3/layout/HorizontalOrganizationChart"/>
    <dgm:cxn modelId="{6D2DFA94-ACAF-477D-A398-9F89260EADB0}" type="presParOf" srcId="{AAF03B45-78E4-4E66-A861-39BB52D098E7}" destId="{7F40DF45-ADBC-49C8-A0F2-7BF5130E1D7A}" srcOrd="1" destOrd="0" presId="urn:microsoft.com/office/officeart/2009/3/layout/HorizontalOrganizationChart"/>
    <dgm:cxn modelId="{C090949F-17DE-4684-90EE-29F6BA1334D9}" type="presParOf" srcId="{AAF03B45-78E4-4E66-A861-39BB52D098E7}" destId="{0FDE754A-F1DC-4187-8800-BCDAC4ECCBBC}" srcOrd="2" destOrd="0" presId="urn:microsoft.com/office/officeart/2009/3/layout/HorizontalOrganizationChart"/>
    <dgm:cxn modelId="{851B0CC6-CB86-4F8E-AF73-A2D6ECA88EFD}" type="presParOf" srcId="{E575F270-C1E1-4484-AD90-5F355DC9046A}" destId="{C53F93DD-6380-4FEA-AD8A-EB165E227199}" srcOrd="6" destOrd="0" presId="urn:microsoft.com/office/officeart/2009/3/layout/HorizontalOrganizationChart"/>
    <dgm:cxn modelId="{F1F5834D-7773-44B5-8A62-FBC401935454}" type="presParOf" srcId="{E575F270-C1E1-4484-AD90-5F355DC9046A}" destId="{BFCE4171-D6A6-45DB-B817-CDE5FF3F42A4}" srcOrd="7" destOrd="0" presId="urn:microsoft.com/office/officeart/2009/3/layout/HorizontalOrganizationChart"/>
    <dgm:cxn modelId="{36EC8189-D39E-4F55-8CD2-9AF3B016D7A2}" type="presParOf" srcId="{BFCE4171-D6A6-45DB-B817-CDE5FF3F42A4}" destId="{B3D5C098-DCA1-42A3-B40C-B62393F191DE}" srcOrd="0" destOrd="0" presId="urn:microsoft.com/office/officeart/2009/3/layout/HorizontalOrganizationChart"/>
    <dgm:cxn modelId="{46B1A165-3819-4DE7-9FDF-9F78DF1E171B}" type="presParOf" srcId="{B3D5C098-DCA1-42A3-B40C-B62393F191DE}" destId="{9C75F5EE-A37F-480C-9EB4-5E2F1189A257}" srcOrd="0" destOrd="0" presId="urn:microsoft.com/office/officeart/2009/3/layout/HorizontalOrganizationChart"/>
    <dgm:cxn modelId="{E62E639A-BB77-470B-AE0C-56EA4899B10A}" type="presParOf" srcId="{B3D5C098-DCA1-42A3-B40C-B62393F191DE}" destId="{C6A9AEDA-4E2D-46BA-B75F-E92E2837CF4B}" srcOrd="1" destOrd="0" presId="urn:microsoft.com/office/officeart/2009/3/layout/HorizontalOrganizationChart"/>
    <dgm:cxn modelId="{33B47B68-3D2B-4C26-B873-E2D8A5F0BC93}" type="presParOf" srcId="{BFCE4171-D6A6-45DB-B817-CDE5FF3F42A4}" destId="{8F79B7E0-1791-4BC3-A778-5E261ED259E7}" srcOrd="1" destOrd="0" presId="urn:microsoft.com/office/officeart/2009/3/layout/HorizontalOrganizationChart"/>
    <dgm:cxn modelId="{6275632D-C649-4A14-BC75-B86DCA353B7E}" type="presParOf" srcId="{BFCE4171-D6A6-45DB-B817-CDE5FF3F42A4}" destId="{B7EB83CD-E09C-4A19-A065-8D679D9DA127}" srcOrd="2" destOrd="0" presId="urn:microsoft.com/office/officeart/2009/3/layout/HorizontalOrganizationChart"/>
    <dgm:cxn modelId="{A6DB7426-3799-408A-9378-B4C84A0F3E78}" type="presParOf" srcId="{E575F270-C1E1-4484-AD90-5F355DC9046A}" destId="{C27B5BE8-360F-40FD-AC62-D0EFE7A2E2AD}" srcOrd="8" destOrd="0" presId="urn:microsoft.com/office/officeart/2009/3/layout/HorizontalOrganizationChart"/>
    <dgm:cxn modelId="{68B4BDC8-EBA7-49BB-A57F-762027BE4C99}" type="presParOf" srcId="{E575F270-C1E1-4484-AD90-5F355DC9046A}" destId="{A986D3E1-F503-47D2-9312-A441B04D43DE}" srcOrd="9" destOrd="0" presId="urn:microsoft.com/office/officeart/2009/3/layout/HorizontalOrganizationChart"/>
    <dgm:cxn modelId="{4364CF34-5C3D-4186-99F6-9112DBC365C8}" type="presParOf" srcId="{A986D3E1-F503-47D2-9312-A441B04D43DE}" destId="{C544D7D7-673A-4DE9-A1F8-53C07EF8A572}" srcOrd="0" destOrd="0" presId="urn:microsoft.com/office/officeart/2009/3/layout/HorizontalOrganizationChart"/>
    <dgm:cxn modelId="{72126B15-268B-4163-88B4-69257A82CF36}" type="presParOf" srcId="{C544D7D7-673A-4DE9-A1F8-53C07EF8A572}" destId="{09B720D1-EAFB-4B5B-9520-E3F378680CDB}" srcOrd="0" destOrd="0" presId="urn:microsoft.com/office/officeart/2009/3/layout/HorizontalOrganizationChart"/>
    <dgm:cxn modelId="{14E6DF34-D3A9-49CC-8DEE-765558538A5D}" type="presParOf" srcId="{C544D7D7-673A-4DE9-A1F8-53C07EF8A572}" destId="{6332EACE-F9C5-4D1C-BAFD-F8D091C07D44}" srcOrd="1" destOrd="0" presId="urn:microsoft.com/office/officeart/2009/3/layout/HorizontalOrganizationChart"/>
    <dgm:cxn modelId="{462FD282-BA99-41B0-B844-3DFED9DB358D}" type="presParOf" srcId="{A986D3E1-F503-47D2-9312-A441B04D43DE}" destId="{7FF81E94-9678-425B-8035-A93D7283DC82}" srcOrd="1" destOrd="0" presId="urn:microsoft.com/office/officeart/2009/3/layout/HorizontalOrganizationChart"/>
    <dgm:cxn modelId="{C96A42F1-7344-47F6-97D8-BD272B2D5D71}" type="presParOf" srcId="{A986D3E1-F503-47D2-9312-A441B04D43DE}" destId="{AD78C02B-17E6-4587-A896-551473B25D08}" srcOrd="2" destOrd="0" presId="urn:microsoft.com/office/officeart/2009/3/layout/HorizontalOrganizationChart"/>
    <dgm:cxn modelId="{59064C76-6654-4D69-993C-02100D2A093E}" type="presParOf" srcId="{1BAD55B1-AC30-495D-993A-A1881FD1E609}" destId="{2B582BC9-691B-48D6-AD51-8BDFDACAF896}" srcOrd="2" destOrd="0" presId="urn:microsoft.com/office/officeart/2009/3/layout/HorizontalOrganizationChart"/>
    <dgm:cxn modelId="{75EB1B3E-173D-4C3E-9D42-EF429511B3EA}" type="presParOf" srcId="{65C4BA22-115C-4677-98D4-E6347111FCDD}" destId="{00AAFD53-AD32-43CE-8C71-097042FB7FE7}" srcOrd="2" destOrd="0" presId="urn:microsoft.com/office/officeart/2009/3/layout/HorizontalOrganizationChart"/>
    <dgm:cxn modelId="{6CE039E1-4BA7-43B0-8C2B-55CC8E2494E0}" type="presParOf" srcId="{65C4BA22-115C-4677-98D4-E6347111FCDD}" destId="{4A705040-AE3E-41CD-B910-9A8C9681CE38}" srcOrd="3" destOrd="0" presId="urn:microsoft.com/office/officeart/2009/3/layout/HorizontalOrganizationChart"/>
    <dgm:cxn modelId="{AC3B748E-17B8-4193-B71D-1E99B64B85E6}" type="presParOf" srcId="{4A705040-AE3E-41CD-B910-9A8C9681CE38}" destId="{5E84A493-3286-4E0A-B10C-F6869407A5F4}" srcOrd="0" destOrd="0" presId="urn:microsoft.com/office/officeart/2009/3/layout/HorizontalOrganizationChart"/>
    <dgm:cxn modelId="{6AF4FB61-72D9-4EB2-8845-EEB990383E2B}" type="presParOf" srcId="{5E84A493-3286-4E0A-B10C-F6869407A5F4}" destId="{B2D0852E-23CE-4097-9C6F-BCC5739CE497}" srcOrd="0" destOrd="0" presId="urn:microsoft.com/office/officeart/2009/3/layout/HorizontalOrganizationChart"/>
    <dgm:cxn modelId="{B7192B47-F80B-4995-B974-58FB874AF484}" type="presParOf" srcId="{5E84A493-3286-4E0A-B10C-F6869407A5F4}" destId="{06691476-52BD-461D-B9B7-1B51EA42E4AE}" srcOrd="1" destOrd="0" presId="urn:microsoft.com/office/officeart/2009/3/layout/HorizontalOrganizationChart"/>
    <dgm:cxn modelId="{6BF097B0-6E5A-4FAF-A5DF-CACC6C438DC7}" type="presParOf" srcId="{4A705040-AE3E-41CD-B910-9A8C9681CE38}" destId="{B7D0B2A2-9363-496B-BA69-72B0EFC4B335}" srcOrd="1" destOrd="0" presId="urn:microsoft.com/office/officeart/2009/3/layout/HorizontalOrganizationChart"/>
    <dgm:cxn modelId="{64CBC230-BD4E-47BC-A697-EF15DB52DABA}" type="presParOf" srcId="{B7D0B2A2-9363-496B-BA69-72B0EFC4B335}" destId="{0F75BB9A-03EF-49A5-8111-791192D65B63}" srcOrd="0" destOrd="0" presId="urn:microsoft.com/office/officeart/2009/3/layout/HorizontalOrganizationChart"/>
    <dgm:cxn modelId="{0F1E05F2-1E30-493C-9588-E0F5AE70A0C0}" type="presParOf" srcId="{B7D0B2A2-9363-496B-BA69-72B0EFC4B335}" destId="{D0D6D30A-01DC-448B-8F16-692A797EEE04}" srcOrd="1" destOrd="0" presId="urn:microsoft.com/office/officeart/2009/3/layout/HorizontalOrganizationChart"/>
    <dgm:cxn modelId="{F4E72C1B-14B4-42FD-A48A-3E6A0BE18791}" type="presParOf" srcId="{D0D6D30A-01DC-448B-8F16-692A797EEE04}" destId="{3D41BE31-CFF7-4498-8ABE-41372B85A224}" srcOrd="0" destOrd="0" presId="urn:microsoft.com/office/officeart/2009/3/layout/HorizontalOrganizationChart"/>
    <dgm:cxn modelId="{69A5AF60-3499-4CF0-BD9B-F279D493BDA0}" type="presParOf" srcId="{3D41BE31-CFF7-4498-8ABE-41372B85A224}" destId="{4B0BFBF2-32F6-4A0A-A9BE-58663658E2B2}" srcOrd="0" destOrd="0" presId="urn:microsoft.com/office/officeart/2009/3/layout/HorizontalOrganizationChart"/>
    <dgm:cxn modelId="{115A8D06-2F66-4D0D-9712-5B54B01F5F80}" type="presParOf" srcId="{3D41BE31-CFF7-4498-8ABE-41372B85A224}" destId="{5BF169F7-E96E-4AD5-BE96-4911DCADF0D9}" srcOrd="1" destOrd="0" presId="urn:microsoft.com/office/officeart/2009/3/layout/HorizontalOrganizationChart"/>
    <dgm:cxn modelId="{FEDE58AD-E3F2-4980-8163-F6C733386942}" type="presParOf" srcId="{D0D6D30A-01DC-448B-8F16-692A797EEE04}" destId="{80596C7E-3871-4B11-A2E6-F8A3EA8829FE}" srcOrd="1" destOrd="0" presId="urn:microsoft.com/office/officeart/2009/3/layout/HorizontalOrganizationChart"/>
    <dgm:cxn modelId="{776E8DBF-9592-4149-8B32-D6F013EC5970}" type="presParOf" srcId="{D0D6D30A-01DC-448B-8F16-692A797EEE04}" destId="{2C91D39F-9799-418D-8A3F-DA45E3A282F4}" srcOrd="2" destOrd="0" presId="urn:microsoft.com/office/officeart/2009/3/layout/HorizontalOrganizationChart"/>
    <dgm:cxn modelId="{96ABE10A-435C-4C17-B3E2-E2C20A698E96}" type="presParOf" srcId="{B7D0B2A2-9363-496B-BA69-72B0EFC4B335}" destId="{922D0BE0-4310-459F-AC76-219292D66D58}" srcOrd="2" destOrd="0" presId="urn:microsoft.com/office/officeart/2009/3/layout/HorizontalOrganizationChart"/>
    <dgm:cxn modelId="{4D14E7DC-D7C7-49A0-B7F8-CC3600043FCD}" type="presParOf" srcId="{B7D0B2A2-9363-496B-BA69-72B0EFC4B335}" destId="{E97135D9-EEBB-421A-9161-6E1EE84B4044}" srcOrd="3" destOrd="0" presId="urn:microsoft.com/office/officeart/2009/3/layout/HorizontalOrganizationChart"/>
    <dgm:cxn modelId="{5330CFBF-1037-4A86-98B4-CB235F6C773A}" type="presParOf" srcId="{E97135D9-EEBB-421A-9161-6E1EE84B4044}" destId="{B7D0D371-2B42-4669-9649-F64A5D0F5D38}" srcOrd="0" destOrd="0" presId="urn:microsoft.com/office/officeart/2009/3/layout/HorizontalOrganizationChart"/>
    <dgm:cxn modelId="{2B2E3739-5F65-47BD-AAF2-4F7526291853}" type="presParOf" srcId="{B7D0D371-2B42-4669-9649-F64A5D0F5D38}" destId="{2306A807-AB51-4035-BDEB-5664B3959671}" srcOrd="0" destOrd="0" presId="urn:microsoft.com/office/officeart/2009/3/layout/HorizontalOrganizationChart"/>
    <dgm:cxn modelId="{44B8FD2E-D2FC-4173-A8DC-6C8584C20E15}" type="presParOf" srcId="{B7D0D371-2B42-4669-9649-F64A5D0F5D38}" destId="{51E7F2D4-D20E-4A6C-830A-2A7DA2D374F6}" srcOrd="1" destOrd="0" presId="urn:microsoft.com/office/officeart/2009/3/layout/HorizontalOrganizationChart"/>
    <dgm:cxn modelId="{3B209EED-71A5-4978-8D2F-A40B50332932}" type="presParOf" srcId="{E97135D9-EEBB-421A-9161-6E1EE84B4044}" destId="{A3CF752A-C6A7-4E2D-9E37-FB81B16E96F3}" srcOrd="1" destOrd="0" presId="urn:microsoft.com/office/officeart/2009/3/layout/HorizontalOrganizationChart"/>
    <dgm:cxn modelId="{3F448724-D14F-4626-B514-664431DDEB59}" type="presParOf" srcId="{E97135D9-EEBB-421A-9161-6E1EE84B4044}" destId="{3B42DC1E-7D89-45FE-A1B0-9D6A94BF6662}" srcOrd="2" destOrd="0" presId="urn:microsoft.com/office/officeart/2009/3/layout/HorizontalOrganizationChart"/>
    <dgm:cxn modelId="{988A6B18-1333-4FDC-B199-4E6DFBAD402D}" type="presParOf" srcId="{4A705040-AE3E-41CD-B910-9A8C9681CE38}" destId="{BCB34E3C-2829-4BB8-8814-97CE1BB7B9DE}" srcOrd="2" destOrd="0" presId="urn:microsoft.com/office/officeart/2009/3/layout/HorizontalOrganizationChart"/>
    <dgm:cxn modelId="{649296AE-BA26-40D2-AF35-B6D06A8FCF03}" type="presParOf" srcId="{65C4BA22-115C-4677-98D4-E6347111FCDD}" destId="{AC90924C-1BDA-4F4F-84AF-850ED6AB51E0}" srcOrd="4" destOrd="0" presId="urn:microsoft.com/office/officeart/2009/3/layout/HorizontalOrganizationChart"/>
    <dgm:cxn modelId="{062CE6D6-715C-44A5-8B73-0F821FD85B7C}" type="presParOf" srcId="{65C4BA22-115C-4677-98D4-E6347111FCDD}" destId="{2954E009-04E0-4E27-9CA0-33D2C2524DD4}" srcOrd="5" destOrd="0" presId="urn:microsoft.com/office/officeart/2009/3/layout/HorizontalOrganizationChart"/>
    <dgm:cxn modelId="{C0C59F51-45B3-4C5D-B6C2-2C4A0B8CD372}" type="presParOf" srcId="{2954E009-04E0-4E27-9CA0-33D2C2524DD4}" destId="{66811B52-E32D-4D07-A8FA-53C8BA2CD83B}" srcOrd="0" destOrd="0" presId="urn:microsoft.com/office/officeart/2009/3/layout/HorizontalOrganizationChart"/>
    <dgm:cxn modelId="{457F6BA3-CF6A-4ABD-A716-81C2C718C5E2}" type="presParOf" srcId="{66811B52-E32D-4D07-A8FA-53C8BA2CD83B}" destId="{CB4D617D-1FE0-4689-8F2D-0EC34689F806}" srcOrd="0" destOrd="0" presId="urn:microsoft.com/office/officeart/2009/3/layout/HorizontalOrganizationChart"/>
    <dgm:cxn modelId="{FE57B6A0-89F9-4FD7-AABE-81C658C0EF03}" type="presParOf" srcId="{66811B52-E32D-4D07-A8FA-53C8BA2CD83B}" destId="{421540C9-A10D-423B-8C07-4CBA691E3381}" srcOrd="1" destOrd="0" presId="urn:microsoft.com/office/officeart/2009/3/layout/HorizontalOrganizationChart"/>
    <dgm:cxn modelId="{62CB1BF7-9883-4118-9083-D6BDDB5E9076}" type="presParOf" srcId="{2954E009-04E0-4E27-9CA0-33D2C2524DD4}" destId="{9C104CF6-9649-4D52-AD4C-B5F3AEE3CFD8}" srcOrd="1" destOrd="0" presId="urn:microsoft.com/office/officeart/2009/3/layout/HorizontalOrganizationChart"/>
    <dgm:cxn modelId="{B7C89A29-1311-4348-BCCD-ADB7B7464E8D}" type="presParOf" srcId="{9C104CF6-9649-4D52-AD4C-B5F3AEE3CFD8}" destId="{686036B4-0D10-4AFE-B55C-688DDB3D26F0}" srcOrd="0" destOrd="0" presId="urn:microsoft.com/office/officeart/2009/3/layout/HorizontalOrganizationChart"/>
    <dgm:cxn modelId="{4217021C-5044-4765-B929-EBDA0F331FED}" type="presParOf" srcId="{9C104CF6-9649-4D52-AD4C-B5F3AEE3CFD8}" destId="{1E6F2D6B-A280-4A05-8404-42DE74FCA1BC}" srcOrd="1" destOrd="0" presId="urn:microsoft.com/office/officeart/2009/3/layout/HorizontalOrganizationChart"/>
    <dgm:cxn modelId="{4AF73DB7-B1A6-4884-ACAB-CE906A09104E}" type="presParOf" srcId="{1E6F2D6B-A280-4A05-8404-42DE74FCA1BC}" destId="{A38E3F1B-33BF-4A65-ADC5-0C3491760E2E}" srcOrd="0" destOrd="0" presId="urn:microsoft.com/office/officeart/2009/3/layout/HorizontalOrganizationChart"/>
    <dgm:cxn modelId="{7509D6F3-B869-4E59-B88D-9E7832B2BD0B}" type="presParOf" srcId="{A38E3F1B-33BF-4A65-ADC5-0C3491760E2E}" destId="{4DB5D9D2-758C-4104-A549-FAA257135C7D}" srcOrd="0" destOrd="0" presId="urn:microsoft.com/office/officeart/2009/3/layout/HorizontalOrganizationChart"/>
    <dgm:cxn modelId="{BC025694-DF9B-47E4-99F7-FF6B95E1BF72}" type="presParOf" srcId="{A38E3F1B-33BF-4A65-ADC5-0C3491760E2E}" destId="{1C6DC939-6C63-43B4-80A0-6BC2BEB068ED}" srcOrd="1" destOrd="0" presId="urn:microsoft.com/office/officeart/2009/3/layout/HorizontalOrganizationChart"/>
    <dgm:cxn modelId="{A036E393-F5B3-43BE-BE9C-E4119969A73C}" type="presParOf" srcId="{1E6F2D6B-A280-4A05-8404-42DE74FCA1BC}" destId="{CAE18CD6-6787-43A4-B348-4EC41EDCCD7C}" srcOrd="1" destOrd="0" presId="urn:microsoft.com/office/officeart/2009/3/layout/HorizontalOrganizationChart"/>
    <dgm:cxn modelId="{9FBD6E99-A09E-4013-9CC0-F2F8F558957F}" type="presParOf" srcId="{1E6F2D6B-A280-4A05-8404-42DE74FCA1BC}" destId="{8492671F-687C-48C7-A6F7-E4D0B460C068}" srcOrd="2" destOrd="0" presId="urn:microsoft.com/office/officeart/2009/3/layout/HorizontalOrganizationChart"/>
    <dgm:cxn modelId="{D10B2EF3-3686-419F-9720-A5D8CD5DA139}" type="presParOf" srcId="{2954E009-04E0-4E27-9CA0-33D2C2524DD4}" destId="{08B32395-4FB4-47CB-B272-A5AF7955E6C9}" srcOrd="2" destOrd="0" presId="urn:microsoft.com/office/officeart/2009/3/layout/HorizontalOrganizationChart"/>
    <dgm:cxn modelId="{AA8DB37D-1850-413E-B116-82AB1653EE1B}" type="presParOf" srcId="{27C0B0E2-DA2A-47EA-BB54-73608893EA59}" destId="{782FE6D0-7BDD-4F03-8274-7365893DD77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036B4-0D10-4AFE-B55C-688DDB3D26F0}">
      <dsp:nvSpPr>
        <dsp:cNvPr id="0" name=""/>
        <dsp:cNvSpPr/>
      </dsp:nvSpPr>
      <dsp:spPr>
        <a:xfrm>
          <a:off x="6466391" y="4937925"/>
          <a:ext cx="315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06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0924C-1BDA-4F4F-84AF-850ED6AB51E0}">
      <dsp:nvSpPr>
        <dsp:cNvPr id="0" name=""/>
        <dsp:cNvSpPr/>
      </dsp:nvSpPr>
      <dsp:spPr>
        <a:xfrm>
          <a:off x="4576020" y="3290188"/>
          <a:ext cx="315061" cy="169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530" y="0"/>
              </a:lnTo>
              <a:lnTo>
                <a:pt x="157530" y="1693456"/>
              </a:lnTo>
              <a:lnTo>
                <a:pt x="315061" y="1693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D0BE0-4310-459F-AC76-219292D66D58}">
      <dsp:nvSpPr>
        <dsp:cNvPr id="0" name=""/>
        <dsp:cNvSpPr/>
      </dsp:nvSpPr>
      <dsp:spPr>
        <a:xfrm>
          <a:off x="6466391" y="3967571"/>
          <a:ext cx="315061" cy="338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530" y="0"/>
              </a:lnTo>
              <a:lnTo>
                <a:pt x="157530" y="338691"/>
              </a:lnTo>
              <a:lnTo>
                <a:pt x="315061" y="3386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5BB9A-03EF-49A5-8111-791192D65B63}">
      <dsp:nvSpPr>
        <dsp:cNvPr id="0" name=""/>
        <dsp:cNvSpPr/>
      </dsp:nvSpPr>
      <dsp:spPr>
        <a:xfrm>
          <a:off x="6466391" y="3628880"/>
          <a:ext cx="315061" cy="338691"/>
        </a:xfrm>
        <a:custGeom>
          <a:avLst/>
          <a:gdLst/>
          <a:ahLst/>
          <a:cxnLst/>
          <a:rect l="0" t="0" r="0" b="0"/>
          <a:pathLst>
            <a:path>
              <a:moveTo>
                <a:pt x="0" y="338691"/>
              </a:moveTo>
              <a:lnTo>
                <a:pt x="157530" y="338691"/>
              </a:lnTo>
              <a:lnTo>
                <a:pt x="157530" y="0"/>
              </a:lnTo>
              <a:lnTo>
                <a:pt x="31506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AFD53-AD32-43CE-8C71-097042FB7FE7}">
      <dsp:nvSpPr>
        <dsp:cNvPr id="0" name=""/>
        <dsp:cNvSpPr/>
      </dsp:nvSpPr>
      <dsp:spPr>
        <a:xfrm>
          <a:off x="4576020" y="3290188"/>
          <a:ext cx="315061" cy="67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530" y="0"/>
              </a:lnTo>
              <a:lnTo>
                <a:pt x="157530" y="677382"/>
              </a:lnTo>
              <a:lnTo>
                <a:pt x="315061" y="677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B5BE8-360F-40FD-AC62-D0EFE7A2E2AD}">
      <dsp:nvSpPr>
        <dsp:cNvPr id="0" name=""/>
        <dsp:cNvSpPr/>
      </dsp:nvSpPr>
      <dsp:spPr>
        <a:xfrm>
          <a:off x="6466391" y="1596731"/>
          <a:ext cx="315061" cy="135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530" y="0"/>
              </a:lnTo>
              <a:lnTo>
                <a:pt x="157530" y="1354765"/>
              </a:lnTo>
              <a:lnTo>
                <a:pt x="315061" y="13547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F93DD-6380-4FEA-AD8A-EB165E227199}">
      <dsp:nvSpPr>
        <dsp:cNvPr id="0" name=""/>
        <dsp:cNvSpPr/>
      </dsp:nvSpPr>
      <dsp:spPr>
        <a:xfrm>
          <a:off x="6466391" y="1596731"/>
          <a:ext cx="315061" cy="67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7530" y="0"/>
              </a:lnTo>
              <a:lnTo>
                <a:pt x="157530" y="677382"/>
              </a:lnTo>
              <a:lnTo>
                <a:pt x="315061" y="6773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11E05-B301-4DB2-BED9-A10F20CDA5F6}">
      <dsp:nvSpPr>
        <dsp:cNvPr id="0" name=""/>
        <dsp:cNvSpPr/>
      </dsp:nvSpPr>
      <dsp:spPr>
        <a:xfrm>
          <a:off x="6466391" y="1551011"/>
          <a:ext cx="3150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061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9E590-83DD-4C2D-B311-E079E747963C}">
      <dsp:nvSpPr>
        <dsp:cNvPr id="0" name=""/>
        <dsp:cNvSpPr/>
      </dsp:nvSpPr>
      <dsp:spPr>
        <a:xfrm>
          <a:off x="6466391" y="919349"/>
          <a:ext cx="315061" cy="677382"/>
        </a:xfrm>
        <a:custGeom>
          <a:avLst/>
          <a:gdLst/>
          <a:ahLst/>
          <a:cxnLst/>
          <a:rect l="0" t="0" r="0" b="0"/>
          <a:pathLst>
            <a:path>
              <a:moveTo>
                <a:pt x="0" y="677382"/>
              </a:moveTo>
              <a:lnTo>
                <a:pt x="157530" y="677382"/>
              </a:lnTo>
              <a:lnTo>
                <a:pt x="157530" y="0"/>
              </a:lnTo>
              <a:lnTo>
                <a:pt x="31506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CF080-2EF6-4407-8AD0-700C1A2FA3C2}">
      <dsp:nvSpPr>
        <dsp:cNvPr id="0" name=""/>
        <dsp:cNvSpPr/>
      </dsp:nvSpPr>
      <dsp:spPr>
        <a:xfrm>
          <a:off x="6466391" y="241966"/>
          <a:ext cx="315061" cy="1354765"/>
        </a:xfrm>
        <a:custGeom>
          <a:avLst/>
          <a:gdLst/>
          <a:ahLst/>
          <a:cxnLst/>
          <a:rect l="0" t="0" r="0" b="0"/>
          <a:pathLst>
            <a:path>
              <a:moveTo>
                <a:pt x="0" y="1354765"/>
              </a:moveTo>
              <a:lnTo>
                <a:pt x="157530" y="1354765"/>
              </a:lnTo>
              <a:lnTo>
                <a:pt x="157530" y="0"/>
              </a:lnTo>
              <a:lnTo>
                <a:pt x="31506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B391D-9B25-487E-A506-428D61DD0B76}">
      <dsp:nvSpPr>
        <dsp:cNvPr id="0" name=""/>
        <dsp:cNvSpPr/>
      </dsp:nvSpPr>
      <dsp:spPr>
        <a:xfrm>
          <a:off x="4576020" y="1596731"/>
          <a:ext cx="315061" cy="1693456"/>
        </a:xfrm>
        <a:custGeom>
          <a:avLst/>
          <a:gdLst/>
          <a:ahLst/>
          <a:cxnLst/>
          <a:rect l="0" t="0" r="0" b="0"/>
          <a:pathLst>
            <a:path>
              <a:moveTo>
                <a:pt x="0" y="1693456"/>
              </a:moveTo>
              <a:lnTo>
                <a:pt x="157530" y="1693456"/>
              </a:lnTo>
              <a:lnTo>
                <a:pt x="157530" y="0"/>
              </a:lnTo>
              <a:lnTo>
                <a:pt x="3150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0FCFA-A543-4864-B4B7-19A680D73FAD}">
      <dsp:nvSpPr>
        <dsp:cNvPr id="0" name=""/>
        <dsp:cNvSpPr/>
      </dsp:nvSpPr>
      <dsp:spPr>
        <a:xfrm>
          <a:off x="3000712" y="3049954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Componentes</a:t>
          </a:r>
          <a:endParaRPr lang="en-GB" sz="1700" kern="1200" dirty="0"/>
        </a:p>
      </dsp:txBody>
      <dsp:txXfrm>
        <a:off x="3000712" y="3049954"/>
        <a:ext cx="1575308" cy="480469"/>
      </dsp:txXfrm>
    </dsp:sp>
    <dsp:sp modelId="{88BB670C-576C-4BFE-A3CF-87A49CBACBF6}">
      <dsp:nvSpPr>
        <dsp:cNvPr id="0" name=""/>
        <dsp:cNvSpPr/>
      </dsp:nvSpPr>
      <dsp:spPr>
        <a:xfrm>
          <a:off x="4891082" y="1356497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Mecânicos</a:t>
          </a:r>
          <a:endParaRPr lang="en-GB" sz="1700" kern="1200" dirty="0"/>
        </a:p>
      </dsp:txBody>
      <dsp:txXfrm>
        <a:off x="4891082" y="1356497"/>
        <a:ext cx="1575308" cy="480469"/>
      </dsp:txXfrm>
    </dsp:sp>
    <dsp:sp modelId="{F7C10565-376D-44FB-B11F-4AC79B3BA698}">
      <dsp:nvSpPr>
        <dsp:cNvPr id="0" name=""/>
        <dsp:cNvSpPr/>
      </dsp:nvSpPr>
      <dsp:spPr>
        <a:xfrm>
          <a:off x="6781453" y="1731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Motor Dc</a:t>
          </a:r>
          <a:endParaRPr lang="en-GB" sz="1700" kern="1200" dirty="0"/>
        </a:p>
      </dsp:txBody>
      <dsp:txXfrm>
        <a:off x="6781453" y="1731"/>
        <a:ext cx="1575308" cy="480469"/>
      </dsp:txXfrm>
    </dsp:sp>
    <dsp:sp modelId="{4ED55914-0FAF-4BF4-A5C8-89FF74532C75}">
      <dsp:nvSpPr>
        <dsp:cNvPr id="0" name=""/>
        <dsp:cNvSpPr/>
      </dsp:nvSpPr>
      <dsp:spPr>
        <a:xfrm>
          <a:off x="6781453" y="679114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Engrenagens</a:t>
          </a:r>
          <a:endParaRPr lang="en-GB" sz="1700" kern="1200" dirty="0"/>
        </a:p>
      </dsp:txBody>
      <dsp:txXfrm>
        <a:off x="6781453" y="679114"/>
        <a:ext cx="1575308" cy="480469"/>
      </dsp:txXfrm>
    </dsp:sp>
    <dsp:sp modelId="{791E740C-4966-48DC-80E3-13281D665E0E}">
      <dsp:nvSpPr>
        <dsp:cNvPr id="0" name=""/>
        <dsp:cNvSpPr/>
      </dsp:nvSpPr>
      <dsp:spPr>
        <a:xfrm>
          <a:off x="6781453" y="1356497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Rolamentos</a:t>
          </a:r>
          <a:endParaRPr lang="en-GB" sz="1700" kern="1200" dirty="0"/>
        </a:p>
      </dsp:txBody>
      <dsp:txXfrm>
        <a:off x="6781453" y="1356497"/>
        <a:ext cx="1575308" cy="480469"/>
      </dsp:txXfrm>
    </dsp:sp>
    <dsp:sp modelId="{9C75F5EE-A37F-480C-9EB4-5E2F1189A257}">
      <dsp:nvSpPr>
        <dsp:cNvPr id="0" name=""/>
        <dsp:cNvSpPr/>
      </dsp:nvSpPr>
      <dsp:spPr>
        <a:xfrm>
          <a:off x="6781453" y="2033880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Veios</a:t>
          </a:r>
          <a:endParaRPr lang="en-GB" sz="1700" kern="1200" dirty="0"/>
        </a:p>
      </dsp:txBody>
      <dsp:txXfrm>
        <a:off x="6781453" y="2033880"/>
        <a:ext cx="1575308" cy="480469"/>
      </dsp:txXfrm>
    </dsp:sp>
    <dsp:sp modelId="{09B720D1-EAFB-4B5B-9520-E3F378680CDB}">
      <dsp:nvSpPr>
        <dsp:cNvPr id="0" name=""/>
        <dsp:cNvSpPr/>
      </dsp:nvSpPr>
      <dsp:spPr>
        <a:xfrm>
          <a:off x="6781453" y="2711262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Telescópio</a:t>
          </a:r>
          <a:endParaRPr lang="en-GB" sz="1700" kern="1200" dirty="0"/>
        </a:p>
      </dsp:txBody>
      <dsp:txXfrm>
        <a:off x="6781453" y="2711262"/>
        <a:ext cx="1575308" cy="480469"/>
      </dsp:txXfrm>
    </dsp:sp>
    <dsp:sp modelId="{B2D0852E-23CE-4097-9C6F-BCC5739CE497}">
      <dsp:nvSpPr>
        <dsp:cNvPr id="0" name=""/>
        <dsp:cNvSpPr/>
      </dsp:nvSpPr>
      <dsp:spPr>
        <a:xfrm>
          <a:off x="4891082" y="3727336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Energia</a:t>
          </a:r>
          <a:endParaRPr lang="en-GB" sz="1700" kern="1200" dirty="0"/>
        </a:p>
      </dsp:txBody>
      <dsp:txXfrm>
        <a:off x="4891082" y="3727336"/>
        <a:ext cx="1575308" cy="480469"/>
      </dsp:txXfrm>
    </dsp:sp>
    <dsp:sp modelId="{4B0BFBF2-32F6-4A0A-A9BE-58663658E2B2}">
      <dsp:nvSpPr>
        <dsp:cNvPr id="0" name=""/>
        <dsp:cNvSpPr/>
      </dsp:nvSpPr>
      <dsp:spPr>
        <a:xfrm>
          <a:off x="6781453" y="3388645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Painel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Fotovoltaico</a:t>
          </a:r>
          <a:endParaRPr lang="en-GB" sz="1700" kern="1200" dirty="0"/>
        </a:p>
      </dsp:txBody>
      <dsp:txXfrm>
        <a:off x="6781453" y="3388645"/>
        <a:ext cx="1575308" cy="480469"/>
      </dsp:txXfrm>
    </dsp:sp>
    <dsp:sp modelId="{2306A807-AB51-4035-BDEB-5664B3959671}">
      <dsp:nvSpPr>
        <dsp:cNvPr id="0" name=""/>
        <dsp:cNvSpPr/>
      </dsp:nvSpPr>
      <dsp:spPr>
        <a:xfrm>
          <a:off x="6781453" y="4066028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Baterias</a:t>
          </a:r>
          <a:endParaRPr lang="en-GB" sz="1700" kern="1200" dirty="0"/>
        </a:p>
      </dsp:txBody>
      <dsp:txXfrm>
        <a:off x="6781453" y="4066028"/>
        <a:ext cx="1575308" cy="480469"/>
      </dsp:txXfrm>
    </dsp:sp>
    <dsp:sp modelId="{CB4D617D-1FE0-4689-8F2D-0EC34689F806}">
      <dsp:nvSpPr>
        <dsp:cNvPr id="0" name=""/>
        <dsp:cNvSpPr/>
      </dsp:nvSpPr>
      <dsp:spPr>
        <a:xfrm>
          <a:off x="4891082" y="4743411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Processamento</a:t>
          </a:r>
          <a:endParaRPr lang="en-GB" sz="1700" kern="1200" dirty="0"/>
        </a:p>
      </dsp:txBody>
      <dsp:txXfrm>
        <a:off x="4891082" y="4743411"/>
        <a:ext cx="1575308" cy="480469"/>
      </dsp:txXfrm>
    </dsp:sp>
    <dsp:sp modelId="{4DB5D9D2-758C-4104-A549-FAA257135C7D}">
      <dsp:nvSpPr>
        <dsp:cNvPr id="0" name=""/>
        <dsp:cNvSpPr/>
      </dsp:nvSpPr>
      <dsp:spPr>
        <a:xfrm>
          <a:off x="6781453" y="4743411"/>
          <a:ext cx="1575308" cy="480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err="1" smtClean="0"/>
            <a:t>Arduino</a:t>
          </a:r>
          <a:endParaRPr lang="en-GB" sz="1700" kern="1200" dirty="0"/>
        </a:p>
      </dsp:txBody>
      <dsp:txXfrm>
        <a:off x="6781453" y="4743411"/>
        <a:ext cx="1575308" cy="480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86DC-C049-41E6-B07A-BF78090D34D5}" type="datetimeFigureOut">
              <a:rPr lang="pt-PT" smtClean="0"/>
              <a:t>05/12/2014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41B1-9B91-43E5-944C-86D40657117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855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041B1-9B91-43E5-944C-86D40657117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300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284" y="4214005"/>
            <a:ext cx="7655238" cy="1234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1B8-D55E-3142-A1F8-FCFE86EBD46B}" type="datetime1">
              <a:rPr lang="en-US" smtClean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EF0C-846E-4A4D-B9C3-8238AE181769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43284" y="1966536"/>
            <a:ext cx="7655238" cy="2025063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9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E4C-09A0-1C47-AC04-653E7CA38318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EF0C-846E-4A4D-B9C3-8238AE1817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284" y="2469876"/>
            <a:ext cx="3752516" cy="365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9876"/>
            <a:ext cx="3750322" cy="3656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FDB6-C8E1-CA43-986D-07A95846BEF8}" type="datetime1">
              <a:rPr lang="en-US" smtClean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EF0C-846E-4A4D-B9C3-8238AE1817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645459"/>
            <a:ext cx="4823472" cy="3480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284" y="2645459"/>
            <a:ext cx="2722229" cy="348070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DAD3-920B-5943-A25F-8EE8A165768D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EF0C-846E-4A4D-B9C3-8238AE18176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43284" y="1449340"/>
            <a:ext cx="7655238" cy="868363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0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3284" y="1627073"/>
            <a:ext cx="7655238" cy="4114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284" y="5841079"/>
            <a:ext cx="7655238" cy="3921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B03-8AE6-F64E-A2BF-5A3C6EB89D07}" type="datetime1">
              <a:rPr lang="en-US" smtClean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EF0C-846E-4A4D-B9C3-8238AE1817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7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743284" y="2469875"/>
            <a:ext cx="7655238" cy="37165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43284" y="1449340"/>
            <a:ext cx="7655238" cy="868363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43284" y="6414652"/>
            <a:ext cx="1847516" cy="306823"/>
          </a:xfrm>
        </p:spPr>
        <p:txBody>
          <a:bodyPr/>
          <a:lstStyle/>
          <a:p>
            <a:fld id="{E6DFEB03-8AE6-F64E-A2BF-5A3C6EB89D07}" type="datetime1">
              <a:rPr lang="en-US" smtClean="0"/>
              <a:t>12/5/2014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4652"/>
            <a:ext cx="2895600" cy="306823"/>
          </a:xfrm>
        </p:spPr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66650" y="6414652"/>
            <a:ext cx="1831872" cy="306823"/>
          </a:xfrm>
        </p:spPr>
        <p:txBody>
          <a:bodyPr/>
          <a:lstStyle/>
          <a:p>
            <a:fld id="{CA60EF0C-846E-4A4D-B9C3-8238AE1817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AFE96-DCFC-C64E-95A7-05B2CB393A95}" type="datetime1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EF0C-846E-4A4D-B9C3-8238AE18176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3284" y="1449340"/>
            <a:ext cx="765523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284" y="2440611"/>
            <a:ext cx="7655237" cy="368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284" y="6414652"/>
            <a:ext cx="1847516" cy="306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7FD4294-2665-F444-8DA7-9FAAB9092A2E}" type="datetime1">
              <a:rPr lang="en-US" smtClean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4652"/>
            <a:ext cx="2895600" cy="306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 smtClean="0"/>
              <a:t>Instituto</a:t>
            </a:r>
            <a:r>
              <a:rPr lang="en-US" dirty="0" smtClean="0"/>
              <a:t> Superior </a:t>
            </a:r>
            <a:r>
              <a:rPr lang="en-US" dirty="0" err="1" smtClean="0"/>
              <a:t>Técnico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6650" y="6414652"/>
            <a:ext cx="1831872" cy="306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60EF0C-846E-4A4D-B9C3-8238AE1817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5" r:id="rId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:\Users\Miguel Carreira\Documents\KeyShot 4\Renderings\Miradouro.16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188"/>
            <a:ext cx="12920796" cy="62352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30038" y="371743"/>
            <a:ext cx="7655238" cy="12349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IEMEC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4644" y="6402377"/>
            <a:ext cx="2380916" cy="306823"/>
          </a:xfrm>
        </p:spPr>
        <p:txBody>
          <a:bodyPr/>
          <a:lstStyle/>
          <a:p>
            <a:r>
              <a:rPr lang="en-US" dirty="0" smtClean="0"/>
              <a:t>05/12/2014 Tutor Manuel </a:t>
            </a:r>
            <a:r>
              <a:rPr lang="en-US" dirty="0" err="1" smtClean="0"/>
              <a:t>Heitor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17611" y="6402378"/>
            <a:ext cx="2895600" cy="306823"/>
          </a:xfrm>
        </p:spPr>
        <p:txBody>
          <a:bodyPr/>
          <a:lstStyle/>
          <a:p>
            <a:r>
              <a:rPr lang="pt-BR" dirty="0" smtClean="0"/>
              <a:t>Instituto Superior Técnico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064336" y="1361997"/>
            <a:ext cx="7655238" cy="2025063"/>
          </a:xfrm>
        </p:spPr>
        <p:txBody>
          <a:bodyPr/>
          <a:lstStyle/>
          <a:p>
            <a:r>
              <a:rPr lang="en-US" dirty="0" err="1" smtClean="0"/>
              <a:t>Miradouro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Interativo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39633" y="4833257"/>
            <a:ext cx="3178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António Cardoso, nº81465</a:t>
            </a:r>
          </a:p>
          <a:p>
            <a:r>
              <a:rPr lang="pt-PT" dirty="0"/>
              <a:t>Gabriel Nunes, nº 80997</a:t>
            </a:r>
          </a:p>
          <a:p>
            <a:r>
              <a:rPr lang="pt-PT" dirty="0"/>
              <a:t>Miguel Carreira, nº81564</a:t>
            </a:r>
          </a:p>
          <a:p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56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-200297" y="1680754"/>
            <a:ext cx="58549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u="sng" dirty="0" smtClean="0"/>
              <a:t>PROBLEMA</a:t>
            </a:r>
          </a:p>
          <a:p>
            <a:pPr algn="ctr"/>
            <a:endParaRPr lang="pt-PT" sz="3200" b="1" u="sng" dirty="0"/>
          </a:p>
          <a:p>
            <a:pPr algn="ctr"/>
            <a:r>
              <a:rPr lang="pt-PT" sz="3200" dirty="0" smtClean="0"/>
              <a:t>Atração turística </a:t>
            </a:r>
          </a:p>
          <a:p>
            <a:pPr algn="ctr"/>
            <a:r>
              <a:rPr lang="pt-PT" sz="3200" dirty="0" smtClean="0"/>
              <a:t>Falta de informação sobre locais de interesse </a:t>
            </a:r>
            <a:endParaRPr lang="pt-PT" sz="3200" dirty="0"/>
          </a:p>
          <a:p>
            <a:pPr algn="ctr"/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92" y="1449252"/>
            <a:ext cx="3547110" cy="47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284" y="1242063"/>
            <a:ext cx="7655237" cy="868363"/>
          </a:xfrm>
        </p:spPr>
        <p:txBody>
          <a:bodyPr/>
          <a:lstStyle/>
          <a:p>
            <a:pPr algn="ctr"/>
            <a:r>
              <a:rPr lang="pt-PT" u="sng" dirty="0" smtClean="0"/>
              <a:t>SOLUÇÃO</a:t>
            </a:r>
            <a:endParaRPr lang="pt-PT" u="sng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-1426230" y="1903149"/>
            <a:ext cx="7655237" cy="3685552"/>
          </a:xfrm>
        </p:spPr>
        <p:txBody>
          <a:bodyPr/>
          <a:lstStyle/>
          <a:p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Miradouro interativo!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E4C-09A0-1C47-AC04-653E7CA38318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08" y="1708174"/>
            <a:ext cx="3989624" cy="49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781" y="567277"/>
            <a:ext cx="7655237" cy="868363"/>
          </a:xfrm>
        </p:spPr>
        <p:txBody>
          <a:bodyPr/>
          <a:lstStyle/>
          <a:p>
            <a:pPr algn="ctr"/>
            <a:r>
              <a:rPr lang="pt-PT" dirty="0" smtClean="0"/>
              <a:t>Local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38781" y="1630714"/>
            <a:ext cx="5381019" cy="964440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Castelo de São Jorge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E4C-09A0-1C47-AC04-653E7CA38318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05"/>
          <a:stretch/>
        </p:blipFill>
        <p:spPr>
          <a:xfrm>
            <a:off x="1071154" y="3245363"/>
            <a:ext cx="7141029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E4C-09A0-1C47-AC04-653E7CA38318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graphicFrame>
        <p:nvGraphicFramePr>
          <p:cNvPr id="6" name="Marcador de Posição de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6461077"/>
              </p:ext>
            </p:extLst>
          </p:nvPr>
        </p:nvGraphicFramePr>
        <p:xfrm>
          <a:off x="-2291851" y="435430"/>
          <a:ext cx="11357474" cy="52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7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Informação disponibilizada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Mapa</a:t>
            </a:r>
          </a:p>
          <a:p>
            <a:r>
              <a:rPr lang="pt-PT" dirty="0" smtClean="0"/>
              <a:t>Factos relativos ao local</a:t>
            </a:r>
          </a:p>
          <a:p>
            <a:r>
              <a:rPr lang="pt-PT" dirty="0" smtClean="0"/>
              <a:t>Interação virtual com outros miradouros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E4C-09A0-1C47-AC04-653E7CA38318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965" y="1828163"/>
            <a:ext cx="7655237" cy="868363"/>
          </a:xfrm>
        </p:spPr>
        <p:txBody>
          <a:bodyPr>
            <a:noAutofit/>
          </a:bodyPr>
          <a:lstStyle/>
          <a:p>
            <a:pPr algn="ctr"/>
            <a:r>
              <a:rPr lang="pt-PT" sz="5400" dirty="0" smtClean="0"/>
              <a:t>Modo de funcionamento</a:t>
            </a:r>
            <a:endParaRPr lang="pt-PT" sz="540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E4C-09A0-1C47-AC04-653E7CA38318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51" y="3115284"/>
            <a:ext cx="5427226" cy="28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E4C-09A0-1C47-AC04-653E7CA38318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  <p:pic>
        <p:nvPicPr>
          <p:cNvPr id="2049" name="Imagem 4" descr="Miradouro.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61" y="1780029"/>
            <a:ext cx="7688765" cy="402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hamada com Linha 2 3"/>
          <p:cNvSpPr>
            <a:spLocks/>
          </p:cNvSpPr>
          <p:nvPr/>
        </p:nvSpPr>
        <p:spPr bwMode="auto">
          <a:xfrm>
            <a:off x="763503" y="3812383"/>
            <a:ext cx="1165885" cy="521993"/>
          </a:xfrm>
          <a:prstGeom prst="borderCallout2">
            <a:avLst>
              <a:gd name="adj1" fmla="val 33968"/>
              <a:gd name="adj2" fmla="val 100458"/>
              <a:gd name="adj3" fmla="val 37227"/>
              <a:gd name="adj4" fmla="val 113551"/>
              <a:gd name="adj5" fmla="val 275527"/>
              <a:gd name="adj6" fmla="val 176627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Ecrã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hamada com Linha 2 5"/>
          <p:cNvSpPr>
            <a:spLocks/>
          </p:cNvSpPr>
          <p:nvPr/>
        </p:nvSpPr>
        <p:spPr bwMode="auto">
          <a:xfrm>
            <a:off x="1929388" y="1117020"/>
            <a:ext cx="1165885" cy="521993"/>
          </a:xfrm>
          <a:prstGeom prst="borderCallout2">
            <a:avLst>
              <a:gd name="adj1" fmla="val 33968"/>
              <a:gd name="adj2" fmla="val 100458"/>
              <a:gd name="adj3" fmla="val 37227"/>
              <a:gd name="adj4" fmla="val 113551"/>
              <a:gd name="adj5" fmla="val 247875"/>
              <a:gd name="adj6" fmla="val 212069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Telescópio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hamada com Linha 2 6"/>
          <p:cNvSpPr>
            <a:spLocks/>
          </p:cNvSpPr>
          <p:nvPr/>
        </p:nvSpPr>
        <p:spPr bwMode="auto">
          <a:xfrm>
            <a:off x="6945009" y="3953679"/>
            <a:ext cx="1125390" cy="671840"/>
          </a:xfrm>
          <a:prstGeom prst="borderCallout2">
            <a:avLst>
              <a:gd name="adj1" fmla="val 37648"/>
              <a:gd name="adj2" fmla="val 532"/>
              <a:gd name="adj3" fmla="val 77528"/>
              <a:gd name="adj4" fmla="val -19954"/>
              <a:gd name="adj5" fmla="val 95324"/>
              <a:gd name="adj6" fmla="val -207412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Mecanismo (rotação)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hamada com Linha 2 7"/>
          <p:cNvSpPr>
            <a:spLocks/>
          </p:cNvSpPr>
          <p:nvPr/>
        </p:nvSpPr>
        <p:spPr bwMode="auto">
          <a:xfrm>
            <a:off x="6805278" y="1564101"/>
            <a:ext cx="1125390" cy="671840"/>
          </a:xfrm>
          <a:prstGeom prst="borderCallout2">
            <a:avLst>
              <a:gd name="adj1" fmla="val 37648"/>
              <a:gd name="adj2" fmla="val 532"/>
              <a:gd name="adj3" fmla="val 36347"/>
              <a:gd name="adj4" fmla="val -22833"/>
              <a:gd name="adj5" fmla="val 276500"/>
              <a:gd name="adj6" fmla="val -113167"/>
            </a:avLst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Mecanismo (inclinação)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63577" y="1402686"/>
            <a:ext cx="9718517" cy="47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flipV="1">
            <a:off x="1363577" y="1530453"/>
            <a:ext cx="971851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pt-PT" sz="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 flipV="1">
            <a:off x="1363577" y="1399648"/>
            <a:ext cx="9718517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flipV="1">
            <a:off x="1363577" y="1576619"/>
            <a:ext cx="97185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7042" y="2240572"/>
            <a:ext cx="7655237" cy="868363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Demonstração do Conceito 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2E4C-09A0-1C47-AC04-653E7CA38318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Instituto Superior Técnico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Powerpoint-IST_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CCCCC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Template-Powerpoint-IST_1.thmx</Template>
  <TotalTime>179</TotalTime>
  <Words>116</Words>
  <Application>Microsoft Office PowerPoint</Application>
  <PresentationFormat>Apresentação no Ecrã (4:3)</PresentationFormat>
  <Paragraphs>59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Template-Powerpoint-IST_1</vt:lpstr>
      <vt:lpstr>Miradouro  Interativo</vt:lpstr>
      <vt:lpstr>Apresentação do PowerPoint</vt:lpstr>
      <vt:lpstr>SOLUÇÃO</vt:lpstr>
      <vt:lpstr>Local</vt:lpstr>
      <vt:lpstr>Apresentação do PowerPoint</vt:lpstr>
      <vt:lpstr>Informação disponibilizada</vt:lpstr>
      <vt:lpstr>Modo de funcionamento</vt:lpstr>
      <vt:lpstr>Apresentação do PowerPoint</vt:lpstr>
      <vt:lpstr>Demonstração do Conceito  </vt:lpstr>
    </vt:vector>
  </TitlesOfParts>
  <Company>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Guerreiro</dc:creator>
  <cp:lastModifiedBy>Miguel Carreira</cp:lastModifiedBy>
  <cp:revision>14</cp:revision>
  <dcterms:created xsi:type="dcterms:W3CDTF">2014-07-21T10:31:21Z</dcterms:created>
  <dcterms:modified xsi:type="dcterms:W3CDTF">2014-12-05T12:00:34Z</dcterms:modified>
</cp:coreProperties>
</file>