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57" r:id="rId3"/>
    <p:sldId id="268" r:id="rId4"/>
    <p:sldId id="258" r:id="rId5"/>
    <p:sldId id="264" r:id="rId6"/>
    <p:sldId id="259" r:id="rId7"/>
    <p:sldId id="269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007" autoAdjust="0"/>
  </p:normalViewPr>
  <p:slideViewPr>
    <p:cSldViewPr>
      <p:cViewPr varScale="1">
        <p:scale>
          <a:sx n="49" d="100"/>
          <a:sy n="49" d="100"/>
        </p:scale>
        <p:origin x="-18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0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A84C9-CCD3-4A70-A402-BC0ABE6BB6AF}" type="datetimeFigureOut">
              <a:rPr lang="pt-PT" smtClean="0"/>
              <a:pPr/>
              <a:t>18/12/2014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36E25-CB02-4FA2-A096-011920B5411B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36E25-CB02-4FA2-A096-011920B5411B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Teoria social, psicologia ambiental</a:t>
            </a:r>
            <a:r>
              <a:rPr lang="pt-PT" baseline="0" dirty="0" smtClean="0"/>
              <a:t> e tecnologia</a:t>
            </a:r>
          </a:p>
          <a:p>
            <a:endParaRPr lang="pt-PT" baseline="0" dirty="0" smtClean="0"/>
          </a:p>
          <a:p>
            <a:r>
              <a:rPr lang="pt-PT" baseline="0" dirty="0" smtClean="0"/>
              <a:t>Soluções integradas</a:t>
            </a:r>
          </a:p>
          <a:p>
            <a:endParaRPr lang="pt-PT" baseline="0" dirty="0" smtClean="0"/>
          </a:p>
          <a:p>
            <a:r>
              <a:rPr lang="pt-PT" baseline="0" dirty="0" smtClean="0"/>
              <a:t>Desenvolvimento sustentável, complexo, dinâmico, Campbell – Resiliência</a:t>
            </a:r>
          </a:p>
          <a:p>
            <a:endParaRPr lang="pt-P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36E25-CB02-4FA2-A096-011920B5411B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Físicos</a:t>
            </a:r>
            <a:r>
              <a:rPr lang="pt-PT" baseline="0" dirty="0"/>
              <a:t> </a:t>
            </a:r>
            <a:r>
              <a:rPr lang="pt-PT" baseline="0" dirty="0" smtClean="0"/>
              <a:t>– Qualidade do ar, recuperação</a:t>
            </a:r>
          </a:p>
          <a:p>
            <a:endParaRPr lang="pt-PT" baseline="0" dirty="0" smtClean="0"/>
          </a:p>
          <a:p>
            <a:r>
              <a:rPr lang="pt-PT" baseline="0" dirty="0" smtClean="0"/>
              <a:t>Psicológicos – stress, aumento da produtividade</a:t>
            </a:r>
          </a:p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36E25-CB02-4FA2-A096-011920B5411B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Educacional, divertido, comunicação com a planta, proximidade emocional</a:t>
            </a:r>
          </a:p>
          <a:p>
            <a:endParaRPr lang="pt-PT" dirty="0" smtClean="0"/>
          </a:p>
          <a:p>
            <a:r>
              <a:rPr lang="pt-PT" dirty="0" smtClean="0"/>
              <a:t>Porque é que não rega sozinho</a:t>
            </a:r>
          </a:p>
          <a:p>
            <a:endParaRPr lang="pt-PT" dirty="0" smtClean="0"/>
          </a:p>
          <a:p>
            <a:r>
              <a:rPr lang="pt-PT" dirty="0" smtClean="0"/>
              <a:t>Qual</a:t>
            </a:r>
            <a:r>
              <a:rPr lang="pt-PT" baseline="0" dirty="0" smtClean="0"/>
              <a:t> a quantidade de água necessária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36E25-CB02-4FA2-A096-011920B5411B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Publicitação da sustentabilidade</a:t>
            </a:r>
          </a:p>
          <a:p>
            <a:r>
              <a:rPr lang="pt-PT" dirty="0" smtClean="0"/>
              <a:t>Comparação com outras</a:t>
            </a:r>
            <a:r>
              <a:rPr lang="pt-PT" baseline="0" dirty="0" smtClean="0"/>
              <a:t> soluções no mercado</a:t>
            </a:r>
          </a:p>
          <a:p>
            <a:endParaRPr lang="pt-PT" baseline="0" dirty="0" smtClean="0"/>
          </a:p>
          <a:p>
            <a:r>
              <a:rPr lang="pt-PT" baseline="0" dirty="0" smtClean="0"/>
              <a:t>Escolas</a:t>
            </a:r>
          </a:p>
          <a:p>
            <a:endParaRPr lang="pt-PT" baseline="0" dirty="0" smtClean="0"/>
          </a:p>
          <a:p>
            <a:r>
              <a:rPr lang="pt-PT" baseline="0" dirty="0" smtClean="0"/>
              <a:t>Lado social do negócio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36E25-CB02-4FA2-A096-011920B5411B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36E25-CB02-4FA2-A096-011920B5411B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BB84-6804-4016-8EB3-110D3160E176}" type="datetimeFigureOut">
              <a:rPr lang="pt-PT" smtClean="0"/>
              <a:pPr/>
              <a:t>18/12/2014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18FA-EBFD-4778-BD61-16AEE2998B0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BB84-6804-4016-8EB3-110D3160E176}" type="datetimeFigureOut">
              <a:rPr lang="pt-PT" smtClean="0"/>
              <a:pPr/>
              <a:t>18/12/2014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18FA-EBFD-4778-BD61-16AEE2998B0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BB84-6804-4016-8EB3-110D3160E176}" type="datetimeFigureOut">
              <a:rPr lang="pt-PT" smtClean="0"/>
              <a:pPr/>
              <a:t>18/12/2014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18FA-EBFD-4778-BD61-16AEE2998B0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BB84-6804-4016-8EB3-110D3160E176}" type="datetimeFigureOut">
              <a:rPr lang="pt-PT" smtClean="0"/>
              <a:pPr/>
              <a:t>18/12/2014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18FA-EBFD-4778-BD61-16AEE2998B0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BB84-6804-4016-8EB3-110D3160E176}" type="datetimeFigureOut">
              <a:rPr lang="pt-PT" smtClean="0"/>
              <a:pPr/>
              <a:t>18/12/2014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18FA-EBFD-4778-BD61-16AEE2998B0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BB84-6804-4016-8EB3-110D3160E176}" type="datetimeFigureOut">
              <a:rPr lang="pt-PT" smtClean="0"/>
              <a:pPr/>
              <a:t>18/12/2014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18FA-EBFD-4778-BD61-16AEE2998B0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BB84-6804-4016-8EB3-110D3160E176}" type="datetimeFigureOut">
              <a:rPr lang="pt-PT" smtClean="0"/>
              <a:pPr/>
              <a:t>18/12/2014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18FA-EBFD-4778-BD61-16AEE2998B0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BB84-6804-4016-8EB3-110D3160E176}" type="datetimeFigureOut">
              <a:rPr lang="pt-PT" smtClean="0"/>
              <a:pPr/>
              <a:t>18/12/2014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18FA-EBFD-4778-BD61-16AEE2998B0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BB84-6804-4016-8EB3-110D3160E176}" type="datetimeFigureOut">
              <a:rPr lang="pt-PT" smtClean="0"/>
              <a:pPr/>
              <a:t>18/12/2014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18FA-EBFD-4778-BD61-16AEE2998B0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BB84-6804-4016-8EB3-110D3160E176}" type="datetimeFigureOut">
              <a:rPr lang="pt-PT" smtClean="0"/>
              <a:pPr/>
              <a:t>18/12/2014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18FA-EBFD-4778-BD61-16AEE2998B0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BB84-6804-4016-8EB3-110D3160E176}" type="datetimeFigureOut">
              <a:rPr lang="pt-PT" smtClean="0"/>
              <a:pPr/>
              <a:t>18/12/2014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18FA-EBFD-4778-BD61-16AEE2998B0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6BB84-6804-4016-8EB3-110D3160E176}" type="datetimeFigureOut">
              <a:rPr lang="pt-PT" smtClean="0"/>
              <a:pPr/>
              <a:t>18/12/2014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818FA-EBFD-4778-BD61-16AEE2998B03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2060848"/>
            <a:ext cx="80730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Go!</a:t>
            </a:r>
            <a:r>
              <a:rPr lang="pt-PT" sz="120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Green</a:t>
            </a:r>
            <a:endParaRPr lang="pt-PT" sz="120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3093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Rita Rente     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|</a:t>
            </a:r>
            <a:r>
              <a:rPr lang="pt-PT" dirty="0" smtClean="0"/>
              <a:t>     João Pedro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ST_A_RGB_PO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51720" cy="14498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164288" y="332656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Go!</a:t>
            </a:r>
            <a:r>
              <a:rPr lang="pt-PT" sz="2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Green</a:t>
            </a:r>
            <a:endParaRPr lang="pt-PT" sz="24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2460905" y="1412776"/>
            <a:ext cx="4462188" cy="367295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TextBox 15"/>
          <p:cNvSpPr txBox="1"/>
          <p:nvPr/>
        </p:nvSpPr>
        <p:spPr>
          <a:xfrm>
            <a:off x="1907704" y="2708919"/>
            <a:ext cx="1407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/>
              <a:t>Economia</a:t>
            </a:r>
            <a:endParaRPr lang="pt-PT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12160" y="2708920"/>
            <a:ext cx="1406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/>
              <a:t>Ambiente</a:t>
            </a:r>
            <a:endParaRPr lang="pt-PT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923928" y="5445224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 smtClean="0"/>
              <a:t>Sociedade</a:t>
            </a:r>
            <a:endParaRPr lang="pt-PT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374708" y="3861412"/>
            <a:ext cx="2676504" cy="523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b="1" dirty="0" smtClean="0"/>
              <a:t>Sustentabilidade</a:t>
            </a:r>
            <a:endParaRPr lang="pt-P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206404" y="548680"/>
            <a:ext cx="2731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3200" dirty="0" smtClean="0"/>
              <a:t>Espaços Verdes</a:t>
            </a:r>
            <a:endParaRPr lang="pt-PT" sz="3200" dirty="0"/>
          </a:p>
        </p:txBody>
      </p:sp>
      <p:pic>
        <p:nvPicPr>
          <p:cNvPr id="4" name="Picture 3" descr="IST_A_RGB_PO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51720" cy="1449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54598" y="1628800"/>
            <a:ext cx="4434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 smtClean="0"/>
              <a:t>Públicos   |    Privados    |    Comunitários</a:t>
            </a:r>
            <a:endParaRPr lang="pt-PT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48064" y="3212976"/>
            <a:ext cx="3995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400" dirty="0" smtClean="0"/>
              <a:t>Benefícios das áreas verdes</a:t>
            </a:r>
            <a:endParaRPr lang="pt-PT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40152" y="4581128"/>
            <a:ext cx="3203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dirty="0" smtClean="0"/>
              <a:t>Benefícios físicos</a:t>
            </a:r>
          </a:p>
          <a:p>
            <a:pPr algn="r">
              <a:lnSpc>
                <a:spcPct val="150000"/>
              </a:lnSpc>
            </a:pPr>
            <a:r>
              <a:rPr lang="pt-PT" sz="2000" dirty="0" smtClean="0"/>
              <a:t> Benefícios psicológicos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64288" y="332656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Go!</a:t>
            </a:r>
            <a:r>
              <a:rPr lang="pt-PT" sz="2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Green</a:t>
            </a:r>
            <a:endParaRPr lang="pt-PT" sz="24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707904" y="1556792"/>
            <a:ext cx="1080120" cy="504056"/>
          </a:xfrm>
          <a:prstGeom prst="ellipse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3074" name="Picture 2" descr="https://encrypted-tbn0.gstatic.com/images?q=tbn:ANd9GcT0fEiFGXOvR2gtTlFk8MQRcWjf3Je9i-H_UkYUGvT_x_2CxXW5j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36912"/>
            <a:ext cx="5296324" cy="35244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ST_A_RGB_PO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51720" cy="1449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19672" y="1844824"/>
            <a:ext cx="6231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/>
              <a:t>Água    |    Nutrientes    |    Luz    |    Temperatura</a:t>
            </a:r>
            <a:endParaRPr lang="pt-PT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7164288" y="332656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Go!</a:t>
            </a:r>
            <a:r>
              <a:rPr lang="pt-PT" sz="2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Green</a:t>
            </a:r>
            <a:endParaRPr lang="pt-PT" sz="24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619672" y="1844824"/>
            <a:ext cx="864096" cy="504056"/>
          </a:xfrm>
          <a:prstGeom prst="ellipse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5" name="TextBox 24"/>
          <p:cNvSpPr txBox="1"/>
          <p:nvPr/>
        </p:nvSpPr>
        <p:spPr>
          <a:xfrm>
            <a:off x="3206404" y="548680"/>
            <a:ext cx="2731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3200" dirty="0" smtClean="0"/>
              <a:t>Espaços Verdes</a:t>
            </a:r>
            <a:endParaRPr lang="pt-PT" sz="3200" dirty="0"/>
          </a:p>
        </p:txBody>
      </p:sp>
      <p:pic>
        <p:nvPicPr>
          <p:cNvPr id="1026" name="Picture 2" descr="C:\Users\João\Desktop\!cid_E23959A6-AD62-4A8F-85F6-82C046AF328C@home.jpg"/>
          <p:cNvPicPr>
            <a:picLocks noChangeAspect="1" noChangeArrowheads="1"/>
          </p:cNvPicPr>
          <p:nvPr/>
        </p:nvPicPr>
        <p:blipFill>
          <a:blip r:embed="rId4" cstate="print"/>
          <a:srcRect t="6719" b="11776"/>
          <a:stretch>
            <a:fillRect/>
          </a:stretch>
        </p:blipFill>
        <p:spPr bwMode="auto">
          <a:xfrm>
            <a:off x="2699792" y="2636912"/>
            <a:ext cx="3646090" cy="3962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ST_A_RGB_P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51720" cy="1449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64288" y="332656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Go!</a:t>
            </a:r>
            <a:r>
              <a:rPr lang="pt-PT" sz="2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Green</a:t>
            </a:r>
            <a:endParaRPr lang="pt-PT" sz="24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ligações2_b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916832"/>
            <a:ext cx="8270240" cy="391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ST_A_RGB_PO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51720" cy="144985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164288" y="332656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Go!</a:t>
            </a:r>
            <a:r>
              <a:rPr lang="pt-PT" sz="2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Green</a:t>
            </a:r>
            <a:endParaRPr lang="pt-PT" sz="24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15816" y="1196752"/>
            <a:ext cx="34613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500" dirty="0" smtClean="0"/>
              <a:t> Breve Plano de Negócios</a:t>
            </a:r>
            <a:endParaRPr lang="pt-PT" sz="2500" dirty="0"/>
          </a:p>
        </p:txBody>
      </p:sp>
      <p:sp>
        <p:nvSpPr>
          <p:cNvPr id="23" name="TextBox 22"/>
          <p:cNvSpPr txBox="1"/>
          <p:nvPr/>
        </p:nvSpPr>
        <p:spPr>
          <a:xfrm>
            <a:off x="395536" y="2708920"/>
            <a:ext cx="424847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200" dirty="0" smtClean="0"/>
              <a:t>Marketing:	</a:t>
            </a:r>
          </a:p>
          <a:p>
            <a:endParaRPr lang="pt-PT" sz="2000" dirty="0" smtClean="0"/>
          </a:p>
          <a:p>
            <a:pPr>
              <a:lnSpc>
                <a:spcPct val="200000"/>
              </a:lnSpc>
            </a:pPr>
            <a:r>
              <a:rPr lang="pt-PT" sz="2000" dirty="0" smtClean="0"/>
              <a:t>	Valores</a:t>
            </a:r>
          </a:p>
          <a:p>
            <a:pPr>
              <a:lnSpc>
                <a:spcPct val="200000"/>
              </a:lnSpc>
            </a:pPr>
            <a:r>
              <a:rPr lang="pt-PT" sz="2000" dirty="0" smtClean="0"/>
              <a:t>	Mercado Alvo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27984" y="2636912"/>
            <a:ext cx="4392488" cy="3456203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200" dirty="0" smtClean="0"/>
              <a:t>Custo do Protótipo – 37,5€</a:t>
            </a:r>
          </a:p>
          <a:p>
            <a:pPr>
              <a:lnSpc>
                <a:spcPct val="150000"/>
              </a:lnSpc>
            </a:pPr>
            <a:r>
              <a:rPr lang="pt-PT" sz="2000" dirty="0" smtClean="0"/>
              <a:t>Componentes electrónicos – 30 €</a:t>
            </a:r>
          </a:p>
          <a:p>
            <a:pPr>
              <a:lnSpc>
                <a:spcPct val="150000"/>
              </a:lnSpc>
            </a:pPr>
            <a:r>
              <a:rPr lang="pt-PT" sz="2000" dirty="0" smtClean="0"/>
              <a:t>Material para a caixa – 7,5€</a:t>
            </a:r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>
              <a:lnSpc>
                <a:spcPct val="150000"/>
              </a:lnSpc>
            </a:pPr>
            <a:r>
              <a:rPr lang="pt-PT" sz="2200" dirty="0" smtClean="0"/>
              <a:t>Custo de produção estimado – 12,5€</a:t>
            </a:r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r>
              <a:rPr lang="pt-PT" sz="2200" dirty="0" smtClean="0"/>
              <a:t>Preço de venda estimado – 25€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2060848"/>
            <a:ext cx="80730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Go!</a:t>
            </a:r>
            <a:r>
              <a:rPr lang="pt-PT" sz="120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Green</a:t>
            </a:r>
            <a:endParaRPr lang="pt-PT" sz="120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3093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Rita Rente     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|</a:t>
            </a:r>
            <a:r>
              <a:rPr lang="pt-PT" dirty="0" smtClean="0"/>
              <a:t>     João Pedro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162</Words>
  <Application>Microsoft Office PowerPoint</Application>
  <PresentationFormat>On-screen Show (4:3)</PresentationFormat>
  <Paragraphs>57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jrcp@live.com.pt</dc:creator>
  <cp:lastModifiedBy>jrcp@live.com.pt</cp:lastModifiedBy>
  <cp:revision>41</cp:revision>
  <dcterms:created xsi:type="dcterms:W3CDTF">2014-11-10T22:27:59Z</dcterms:created>
  <dcterms:modified xsi:type="dcterms:W3CDTF">2014-12-18T14:27:46Z</dcterms:modified>
</cp:coreProperties>
</file>